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8" r:id="rId2"/>
  </p:sldMasterIdLst>
  <p:notesMasterIdLst>
    <p:notesMasterId r:id="rId15"/>
  </p:notesMasterIdLst>
  <p:handoutMasterIdLst>
    <p:handoutMasterId r:id="rId16"/>
  </p:handoutMasterIdLst>
  <p:sldIdLst>
    <p:sldId id="256" r:id="rId3"/>
    <p:sldId id="314" r:id="rId4"/>
    <p:sldId id="304" r:id="rId5"/>
    <p:sldId id="316" r:id="rId6"/>
    <p:sldId id="305" r:id="rId7"/>
    <p:sldId id="306" r:id="rId8"/>
    <p:sldId id="317" r:id="rId9"/>
    <p:sldId id="308" r:id="rId10"/>
    <p:sldId id="309" r:id="rId11"/>
    <p:sldId id="307" r:id="rId12"/>
    <p:sldId id="310" r:id="rId13"/>
    <p:sldId id="315" r:id="rId14"/>
  </p:sldIdLst>
  <p:sldSz cx="9144000" cy="5143500" type="screen16x9"/>
  <p:notesSz cx="6858000" cy="9144000"/>
  <p:defaultTextStyle>
    <a:defPPr>
      <a:defRPr lang="en-US"/>
    </a:defPPr>
    <a:lvl1pPr marL="0" algn="l" defTabSz="456618" rtl="0" eaLnBrk="1" latinLnBrk="0" hangingPunct="1">
      <a:defRPr sz="1800" kern="1200">
        <a:solidFill>
          <a:schemeClr val="tx1"/>
        </a:solidFill>
        <a:latin typeface="+mn-lt"/>
        <a:ea typeface="+mn-ea"/>
        <a:cs typeface="+mn-cs"/>
      </a:defRPr>
    </a:lvl1pPr>
    <a:lvl2pPr marL="456618" algn="l" defTabSz="456618" rtl="0" eaLnBrk="1" latinLnBrk="0" hangingPunct="1">
      <a:defRPr sz="1800" kern="1200">
        <a:solidFill>
          <a:schemeClr val="tx1"/>
        </a:solidFill>
        <a:latin typeface="+mn-lt"/>
        <a:ea typeface="+mn-ea"/>
        <a:cs typeface="+mn-cs"/>
      </a:defRPr>
    </a:lvl2pPr>
    <a:lvl3pPr marL="913235" algn="l" defTabSz="456618" rtl="0" eaLnBrk="1" latinLnBrk="0" hangingPunct="1">
      <a:defRPr sz="1800" kern="1200">
        <a:solidFill>
          <a:schemeClr val="tx1"/>
        </a:solidFill>
        <a:latin typeface="+mn-lt"/>
        <a:ea typeface="+mn-ea"/>
        <a:cs typeface="+mn-cs"/>
      </a:defRPr>
    </a:lvl3pPr>
    <a:lvl4pPr marL="1369856" algn="l" defTabSz="456618" rtl="0" eaLnBrk="1" latinLnBrk="0" hangingPunct="1">
      <a:defRPr sz="1800" kern="1200">
        <a:solidFill>
          <a:schemeClr val="tx1"/>
        </a:solidFill>
        <a:latin typeface="+mn-lt"/>
        <a:ea typeface="+mn-ea"/>
        <a:cs typeface="+mn-cs"/>
      </a:defRPr>
    </a:lvl4pPr>
    <a:lvl5pPr marL="1826472" algn="l" defTabSz="456618" rtl="0" eaLnBrk="1" latinLnBrk="0" hangingPunct="1">
      <a:defRPr sz="1800" kern="1200">
        <a:solidFill>
          <a:schemeClr val="tx1"/>
        </a:solidFill>
        <a:latin typeface="+mn-lt"/>
        <a:ea typeface="+mn-ea"/>
        <a:cs typeface="+mn-cs"/>
      </a:defRPr>
    </a:lvl5pPr>
    <a:lvl6pPr marL="2283091" algn="l" defTabSz="456618" rtl="0" eaLnBrk="1" latinLnBrk="0" hangingPunct="1">
      <a:defRPr sz="1800" kern="1200">
        <a:solidFill>
          <a:schemeClr val="tx1"/>
        </a:solidFill>
        <a:latin typeface="+mn-lt"/>
        <a:ea typeface="+mn-ea"/>
        <a:cs typeface="+mn-cs"/>
      </a:defRPr>
    </a:lvl6pPr>
    <a:lvl7pPr marL="2739709" algn="l" defTabSz="456618" rtl="0" eaLnBrk="1" latinLnBrk="0" hangingPunct="1">
      <a:defRPr sz="1800" kern="1200">
        <a:solidFill>
          <a:schemeClr val="tx1"/>
        </a:solidFill>
        <a:latin typeface="+mn-lt"/>
        <a:ea typeface="+mn-ea"/>
        <a:cs typeface="+mn-cs"/>
      </a:defRPr>
    </a:lvl7pPr>
    <a:lvl8pPr marL="3196327" algn="l" defTabSz="456618" rtl="0" eaLnBrk="1" latinLnBrk="0" hangingPunct="1">
      <a:defRPr sz="1800" kern="1200">
        <a:solidFill>
          <a:schemeClr val="tx1"/>
        </a:solidFill>
        <a:latin typeface="+mn-lt"/>
        <a:ea typeface="+mn-ea"/>
        <a:cs typeface="+mn-cs"/>
      </a:defRPr>
    </a:lvl8pPr>
    <a:lvl9pPr marL="3652944" algn="l" defTabSz="4566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4308">
          <p15:clr>
            <a:srgbClr val="A4A3A4"/>
          </p15:clr>
        </p15:guide>
        <p15:guide id="3" pos="1053">
          <p15:clr>
            <a:srgbClr val="A4A3A4"/>
          </p15:clr>
        </p15:guide>
        <p15:guide id="4" pos="5365">
          <p15:clr>
            <a:srgbClr val="A4A3A4"/>
          </p15:clr>
        </p15:guide>
        <p15:guide id="5" pos="395">
          <p15:clr>
            <a:srgbClr val="A4A3A4"/>
          </p15:clr>
        </p15:guide>
        <p15:guide id="6" orient="horz" pos="2980">
          <p15:clr>
            <a:srgbClr val="A4A3A4"/>
          </p15:clr>
        </p15:guide>
        <p15:guide id="7" pos="53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EEA"/>
    <a:srgbClr val="797979"/>
    <a:srgbClr val="F1B300"/>
    <a:srgbClr val="EDC200"/>
    <a:srgbClr val="FFE791"/>
    <a:srgbClr val="FFCC66"/>
    <a:srgbClr val="E6DC8A"/>
    <a:srgbClr val="E3CB6A"/>
    <a:srgbClr val="F1E36F"/>
    <a:srgbClr val="FFD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299" autoAdjust="0"/>
  </p:normalViewPr>
  <p:slideViewPr>
    <p:cSldViewPr snapToGrid="0" snapToObjects="1">
      <p:cViewPr varScale="1">
        <p:scale>
          <a:sx n="113" d="100"/>
          <a:sy n="113" d="100"/>
        </p:scale>
        <p:origin x="677" y="86"/>
      </p:cViewPr>
      <p:guideLst>
        <p:guide orient="horz"/>
        <p:guide pos="14308"/>
        <p:guide pos="1053"/>
        <p:guide pos="5365"/>
        <p:guide pos="395"/>
        <p:guide orient="horz" pos="2980"/>
        <p:guide pos="5399"/>
      </p:guideLst>
    </p:cSldViewPr>
  </p:slid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2/20/2020</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2/20/2020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191767" rtl="0" eaLnBrk="1" latinLnBrk="0" hangingPunct="1">
      <a:defRPr sz="500" kern="1200">
        <a:solidFill>
          <a:schemeClr val="tx1"/>
        </a:solidFill>
        <a:latin typeface="Open Sans Light"/>
        <a:ea typeface="+mn-ea"/>
        <a:cs typeface="+mn-cs"/>
      </a:defRPr>
    </a:lvl1pPr>
    <a:lvl2pPr marL="191767" algn="l" defTabSz="191767" rtl="0" eaLnBrk="1" latinLnBrk="0" hangingPunct="1">
      <a:defRPr sz="500" kern="1200">
        <a:solidFill>
          <a:schemeClr val="tx1"/>
        </a:solidFill>
        <a:latin typeface="Open Sans Light"/>
        <a:ea typeface="+mn-ea"/>
        <a:cs typeface="+mn-cs"/>
      </a:defRPr>
    </a:lvl2pPr>
    <a:lvl3pPr marL="383535" algn="l" defTabSz="191767" rtl="0" eaLnBrk="1" latinLnBrk="0" hangingPunct="1">
      <a:defRPr sz="500" kern="1200">
        <a:solidFill>
          <a:schemeClr val="tx1"/>
        </a:solidFill>
        <a:latin typeface="Open Sans Light"/>
        <a:ea typeface="+mn-ea"/>
        <a:cs typeface="+mn-cs"/>
      </a:defRPr>
    </a:lvl3pPr>
    <a:lvl4pPr marL="575302" algn="l" defTabSz="191767" rtl="0" eaLnBrk="1" latinLnBrk="0" hangingPunct="1">
      <a:defRPr sz="500" kern="1200">
        <a:solidFill>
          <a:schemeClr val="tx1"/>
        </a:solidFill>
        <a:latin typeface="Open Sans Light"/>
        <a:ea typeface="+mn-ea"/>
        <a:cs typeface="+mn-cs"/>
      </a:defRPr>
    </a:lvl4pPr>
    <a:lvl5pPr marL="767072" algn="l" defTabSz="191767" rtl="0" eaLnBrk="1" latinLnBrk="0" hangingPunct="1">
      <a:defRPr sz="500" kern="1200">
        <a:solidFill>
          <a:schemeClr val="tx1"/>
        </a:solidFill>
        <a:latin typeface="Open Sans Light"/>
        <a:ea typeface="+mn-ea"/>
        <a:cs typeface="+mn-cs"/>
      </a:defRPr>
    </a:lvl5pPr>
    <a:lvl6pPr marL="958838" algn="l" defTabSz="191767" rtl="0" eaLnBrk="1" latinLnBrk="0" hangingPunct="1">
      <a:defRPr sz="500" kern="1200">
        <a:solidFill>
          <a:schemeClr val="tx1"/>
        </a:solidFill>
        <a:latin typeface="+mn-lt"/>
        <a:ea typeface="+mn-ea"/>
        <a:cs typeface="+mn-cs"/>
      </a:defRPr>
    </a:lvl6pPr>
    <a:lvl7pPr marL="1150606" algn="l" defTabSz="191767" rtl="0" eaLnBrk="1" latinLnBrk="0" hangingPunct="1">
      <a:defRPr sz="500" kern="1200">
        <a:solidFill>
          <a:schemeClr val="tx1"/>
        </a:solidFill>
        <a:latin typeface="+mn-lt"/>
        <a:ea typeface="+mn-ea"/>
        <a:cs typeface="+mn-cs"/>
      </a:defRPr>
    </a:lvl7pPr>
    <a:lvl8pPr marL="1342374" algn="l" defTabSz="191767" rtl="0" eaLnBrk="1" latinLnBrk="0" hangingPunct="1">
      <a:defRPr sz="500" kern="1200">
        <a:solidFill>
          <a:schemeClr val="tx1"/>
        </a:solidFill>
        <a:latin typeface="+mn-lt"/>
        <a:ea typeface="+mn-ea"/>
        <a:cs typeface="+mn-cs"/>
      </a:defRPr>
    </a:lvl8pPr>
    <a:lvl9pPr marL="1534142" algn="l" defTabSz="191767"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Calibri" pitchFamily="34" charset="0"/>
              <a:cs typeface="Arial" charset="0"/>
            </a:endParaRPr>
          </a:p>
        </p:txBody>
      </p:sp>
    </p:spTree>
    <p:extLst>
      <p:ext uri="{BB962C8B-B14F-4D97-AF65-F5344CB8AC3E}">
        <p14:creationId xmlns:p14="http://schemas.microsoft.com/office/powerpoint/2010/main" val="1593586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PPT-Title-Graphic.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58" y="2"/>
            <a:ext cx="9160603" cy="5152839"/>
          </a:xfrm>
          <a:prstGeom prst="rect">
            <a:avLst/>
          </a:prstGeom>
        </p:spPr>
      </p:pic>
      <p:sp>
        <p:nvSpPr>
          <p:cNvPr id="2" name="Title 1"/>
          <p:cNvSpPr>
            <a:spLocks noGrp="1"/>
          </p:cNvSpPr>
          <p:nvPr>
            <p:ph type="ctrTitle"/>
          </p:nvPr>
        </p:nvSpPr>
        <p:spPr>
          <a:xfrm>
            <a:off x="585085" y="561109"/>
            <a:ext cx="5732589" cy="752285"/>
          </a:xfrm>
        </p:spPr>
        <p:txBody>
          <a:bodyPr anchor="b">
            <a:noAutofit/>
          </a:bodyPr>
          <a:lstStyle>
            <a:lvl1pPr algn="l">
              <a:defRPr sz="3000" b="1" i="0">
                <a:solidFill>
                  <a:srgbClr val="0099D8"/>
                </a:solidFill>
                <a:latin typeface="Open Sans"/>
                <a:cs typeface="Open Sans"/>
              </a:defRPr>
            </a:lvl1pPr>
          </a:lstStyle>
          <a:p>
            <a:r>
              <a:rPr lang="en-US"/>
              <a:t>Click to edit Master title style</a:t>
            </a:r>
            <a:endParaRPr lang="en-US" dirty="0"/>
          </a:p>
        </p:txBody>
      </p:sp>
      <p:sp>
        <p:nvSpPr>
          <p:cNvPr id="3" name="Subtitle 2"/>
          <p:cNvSpPr>
            <a:spLocks noGrp="1"/>
          </p:cNvSpPr>
          <p:nvPr>
            <p:ph type="subTitle" idx="1"/>
          </p:nvPr>
        </p:nvSpPr>
        <p:spPr>
          <a:xfrm>
            <a:off x="586183" y="1352661"/>
            <a:ext cx="4718109" cy="476140"/>
          </a:xfrm>
          <a:prstGeom prst="rect">
            <a:avLst/>
          </a:prstGeom>
        </p:spPr>
        <p:txBody>
          <a:bodyPr>
            <a:normAutofit/>
          </a:bodyPr>
          <a:lstStyle>
            <a:lvl1pPr marL="0" indent="0" algn="l">
              <a:buNone/>
              <a:defRPr sz="2000">
                <a:solidFill>
                  <a:schemeClr val="tx1">
                    <a:tint val="75000"/>
                  </a:schemeClr>
                </a:solidFill>
                <a:latin typeface="Open Sans Light"/>
              </a:defRPr>
            </a:lvl1pPr>
            <a:lvl2pPr marL="383957" indent="0" algn="ctr">
              <a:buNone/>
              <a:defRPr>
                <a:solidFill>
                  <a:schemeClr val="tx1">
                    <a:tint val="75000"/>
                  </a:schemeClr>
                </a:solidFill>
              </a:defRPr>
            </a:lvl2pPr>
            <a:lvl3pPr marL="767913" indent="0" algn="ctr">
              <a:buNone/>
              <a:defRPr>
                <a:solidFill>
                  <a:schemeClr val="tx1">
                    <a:tint val="75000"/>
                  </a:schemeClr>
                </a:solidFill>
              </a:defRPr>
            </a:lvl3pPr>
            <a:lvl4pPr marL="1151870" indent="0" algn="ctr">
              <a:buNone/>
              <a:defRPr>
                <a:solidFill>
                  <a:schemeClr val="tx1">
                    <a:tint val="75000"/>
                  </a:schemeClr>
                </a:solidFill>
              </a:defRPr>
            </a:lvl4pPr>
            <a:lvl5pPr marL="1535826" indent="0" algn="ctr">
              <a:buNone/>
              <a:defRPr>
                <a:solidFill>
                  <a:schemeClr val="tx1">
                    <a:tint val="75000"/>
                  </a:schemeClr>
                </a:solidFill>
              </a:defRPr>
            </a:lvl5pPr>
            <a:lvl6pPr marL="1919783" indent="0" algn="ctr">
              <a:buNone/>
              <a:defRPr>
                <a:solidFill>
                  <a:schemeClr val="tx1">
                    <a:tint val="75000"/>
                  </a:schemeClr>
                </a:solidFill>
              </a:defRPr>
            </a:lvl6pPr>
            <a:lvl7pPr marL="2303739" indent="0" algn="ctr">
              <a:buNone/>
              <a:defRPr>
                <a:solidFill>
                  <a:schemeClr val="tx1">
                    <a:tint val="75000"/>
                  </a:schemeClr>
                </a:solidFill>
              </a:defRPr>
            </a:lvl7pPr>
            <a:lvl8pPr marL="2687696" indent="0" algn="ctr">
              <a:buNone/>
              <a:defRPr>
                <a:solidFill>
                  <a:schemeClr val="tx1">
                    <a:tint val="75000"/>
                  </a:schemeClr>
                </a:solidFill>
              </a:defRPr>
            </a:lvl8pPr>
            <a:lvl9pPr marL="3071652" indent="0" algn="ctr">
              <a:buNone/>
              <a:defRPr>
                <a:solidFill>
                  <a:schemeClr val="tx1">
                    <a:tint val="75000"/>
                  </a:schemeClr>
                </a:solidFill>
              </a:defRPr>
            </a:lvl9pPr>
          </a:lstStyle>
          <a:p>
            <a:r>
              <a:rPr lang="en-US"/>
              <a:t>Click to edit Master subtitle style</a:t>
            </a:r>
            <a:endParaRPr lang="en-US" dirty="0"/>
          </a:p>
        </p:txBody>
      </p:sp>
      <p:pic>
        <p:nvPicPr>
          <p:cNvPr id="8" name="Picture 7" descr="QuESTlogo-white-circl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22041" y="3711148"/>
            <a:ext cx="1980726" cy="1147921"/>
          </a:xfrm>
          <a:prstGeom prst="rect">
            <a:avLst/>
          </a:prstGeom>
        </p:spPr>
      </p:pic>
      <p:sp>
        <p:nvSpPr>
          <p:cNvPr id="13" name="Text Placeholder 12"/>
          <p:cNvSpPr>
            <a:spLocks noGrp="1"/>
          </p:cNvSpPr>
          <p:nvPr>
            <p:ph type="body" sz="quarter" idx="10"/>
          </p:nvPr>
        </p:nvSpPr>
        <p:spPr>
          <a:xfrm>
            <a:off x="586183" y="2727346"/>
            <a:ext cx="3603680" cy="477441"/>
          </a:xfrm>
          <a:prstGeom prst="rect">
            <a:avLst/>
          </a:prstGeom>
        </p:spPr>
        <p:txBody>
          <a:bodyPr>
            <a:noAutofit/>
          </a:bodyPr>
          <a:lstStyle>
            <a:lvl1pPr marL="0" indent="0" algn="l">
              <a:buNone/>
              <a:defRPr sz="2000">
                <a:latin typeface="Open Sans Light"/>
              </a:defRPr>
            </a:lvl1pPr>
            <a:lvl2pPr algn="l">
              <a:defRPr/>
            </a:lvl2pPr>
            <a:lvl3pPr algn="l">
              <a:defRPr/>
            </a:lvl3pPr>
            <a:lvl4pPr algn="l">
              <a:defRPr/>
            </a:lvl4pPr>
            <a:lvl5pPr algn="l">
              <a:defRPr/>
            </a:lvl5pPr>
          </a:lstStyle>
          <a:p>
            <a:pPr lvl="0"/>
            <a:r>
              <a:rPr lang="en-US"/>
              <a:t>Edit Master text styles</a:t>
            </a:r>
          </a:p>
        </p:txBody>
      </p:sp>
      <p:sp>
        <p:nvSpPr>
          <p:cNvPr id="9" name="Text Placeholder 12"/>
          <p:cNvSpPr>
            <a:spLocks noGrp="1"/>
          </p:cNvSpPr>
          <p:nvPr>
            <p:ph type="body" sz="quarter" idx="11" hasCustomPrompt="1"/>
          </p:nvPr>
        </p:nvSpPr>
        <p:spPr>
          <a:xfrm>
            <a:off x="602103" y="3199906"/>
            <a:ext cx="3396691" cy="392867"/>
          </a:xfrm>
          <a:prstGeom prst="rect">
            <a:avLst/>
          </a:prstGeom>
        </p:spPr>
        <p:txBody>
          <a:bodyPr>
            <a:normAutofit/>
          </a:bodyPr>
          <a:lstStyle>
            <a:lvl1pPr marL="0" indent="0" algn="l">
              <a:buNone/>
              <a:defRPr sz="2000">
                <a:latin typeface="Open Sans Light"/>
              </a:defRPr>
            </a:lvl1pPr>
            <a:lvl2pPr algn="l">
              <a:defRPr/>
            </a:lvl2pPr>
            <a:lvl3pPr algn="l">
              <a:defRPr/>
            </a:lvl3pPr>
            <a:lvl4pPr algn="l">
              <a:defRPr/>
            </a:lvl4pPr>
            <a:lvl5pPr algn="l">
              <a:defRPr/>
            </a:lvl5pPr>
          </a:lstStyle>
          <a:p>
            <a:pPr lvl="0"/>
            <a:r>
              <a:rPr lang="en-US" dirty="0"/>
              <a:t>Date</a:t>
            </a:r>
          </a:p>
        </p:txBody>
      </p:sp>
    </p:spTree>
    <p:extLst>
      <p:ext uri="{BB962C8B-B14F-4D97-AF65-F5344CB8AC3E}">
        <p14:creationId xmlns:p14="http://schemas.microsoft.com/office/powerpoint/2010/main" val="3731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DADD-6AB0-4C9A-B16C-795E87B52E3B}"/>
              </a:ext>
            </a:extLst>
          </p:cNvPr>
          <p:cNvSpPr>
            <a:spLocks noGrp="1"/>
          </p:cNvSpPr>
          <p:nvPr>
            <p:ph type="ctrTitle" hasCustomPrompt="1"/>
          </p:nvPr>
        </p:nvSpPr>
        <p:spPr>
          <a:xfrm>
            <a:off x="1143000" y="841772"/>
            <a:ext cx="6858000" cy="1790700"/>
          </a:xfrm>
        </p:spPr>
        <p:txBody>
          <a:bodyPr anchor="b"/>
          <a:lstStyle>
            <a:lvl1pPr algn="ctr">
              <a:defRPr sz="4500">
                <a:solidFill>
                  <a:srgbClr val="000000"/>
                </a:solidFill>
              </a:defRPr>
            </a:lvl1pPr>
          </a:lstStyle>
          <a:p>
            <a:r>
              <a:rPr lang="en-US" dirty="0"/>
              <a:t>Add Your Title</a:t>
            </a:r>
          </a:p>
        </p:txBody>
      </p:sp>
      <p:sp>
        <p:nvSpPr>
          <p:cNvPr id="3" name="Subtitle 2">
            <a:extLst>
              <a:ext uri="{FF2B5EF4-FFF2-40B4-BE49-F238E27FC236}">
                <a16:creationId xmlns:a16="http://schemas.microsoft.com/office/drawing/2014/main" id="{34FAA43B-DC31-469F-AD1D-2EFD11D5F0E8}"/>
              </a:ext>
            </a:extLst>
          </p:cNvPr>
          <p:cNvSpPr>
            <a:spLocks noGrp="1"/>
          </p:cNvSpPr>
          <p:nvPr>
            <p:ph type="subTitle" idx="1" hasCustomPrompt="1"/>
          </p:nvPr>
        </p:nvSpPr>
        <p:spPr>
          <a:xfrm>
            <a:off x="1143000" y="2701528"/>
            <a:ext cx="6858000" cy="1241822"/>
          </a:xfrm>
        </p:spPr>
        <p:txBody>
          <a:bodyPr/>
          <a:lstStyle>
            <a:lvl1pPr marL="0" indent="0" algn="ctr">
              <a:buNone/>
              <a:defRPr sz="1800">
                <a:solidFill>
                  <a:srgbClr val="8C96A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a subtitle</a:t>
            </a:r>
          </a:p>
        </p:txBody>
      </p:sp>
      <p:sp>
        <p:nvSpPr>
          <p:cNvPr id="5" name="Footer Placeholder 4">
            <a:extLst>
              <a:ext uri="{FF2B5EF4-FFF2-40B4-BE49-F238E27FC236}">
                <a16:creationId xmlns:a16="http://schemas.microsoft.com/office/drawing/2014/main" id="{ED2D83CE-CF2B-4794-8873-E99CBB77ADA4}"/>
              </a:ext>
            </a:extLst>
          </p:cNvPr>
          <p:cNvSpPr>
            <a:spLocks noGrp="1"/>
          </p:cNvSpPr>
          <p:nvPr>
            <p:ph type="ftr" sz="quarter" idx="11"/>
          </p:nvPr>
        </p:nvSpPr>
        <p:spPr>
          <a:xfrm>
            <a:off x="3028950" y="4767263"/>
            <a:ext cx="3086100" cy="273844"/>
          </a:xfrm>
          <a:prstGeom prst="rect">
            <a:avLst/>
          </a:prstGeom>
          <a:ln>
            <a:noFill/>
          </a:ln>
        </p:spPr>
        <p:txBody>
          <a:bodyPr/>
          <a:lstStyle>
            <a:lvl1pPr>
              <a:defRPr>
                <a:ln>
                  <a:noFill/>
                </a:ln>
                <a:latin typeface="Arial" panose="020B0604020202020204" pitchFamily="34" charset="0"/>
                <a:cs typeface="Arial" panose="020B0604020202020204" pitchFamily="34" charset="0"/>
              </a:defRPr>
            </a:lvl1pPr>
          </a:lstStyle>
          <a:p>
            <a:r>
              <a:rPr lang="en-US" dirty="0"/>
              <a:t>www.tiaonline.org | @tiaonline</a:t>
            </a:r>
          </a:p>
        </p:txBody>
      </p:sp>
    </p:spTree>
    <p:extLst>
      <p:ext uri="{BB962C8B-B14F-4D97-AF65-F5344CB8AC3E}">
        <p14:creationId xmlns:p14="http://schemas.microsoft.com/office/powerpoint/2010/main" val="221776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4770-1F12-44C3-9B92-E14E8FB3F928}"/>
              </a:ext>
            </a:extLst>
          </p:cNvPr>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BF305AF-8F48-4363-B78F-2DE4481AB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D5F40-2708-4B26-AECA-1A6CFD9CB990}"/>
              </a:ext>
            </a:extLst>
          </p:cNvPr>
          <p:cNvSpPr>
            <a:spLocks noGrp="1"/>
          </p:cNvSpPr>
          <p:nvPr>
            <p:ph type="dt" sz="half" idx="10"/>
          </p:nvPr>
        </p:nvSpPr>
        <p:spPr>
          <a:xfrm>
            <a:off x="628650" y="4767263"/>
            <a:ext cx="2057400" cy="273844"/>
          </a:xfrm>
          <a:prstGeom prst="rect">
            <a:avLst/>
          </a:prstGeom>
        </p:spPr>
        <p:txBody>
          <a:bodyPr/>
          <a:lstStyle/>
          <a:p>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B3E0453-C514-4BEF-BAA0-805172311003}"/>
              </a:ext>
            </a:extLst>
          </p:cNvPr>
          <p:cNvSpPr>
            <a:spLocks noGrp="1"/>
          </p:cNvSpPr>
          <p:nvPr>
            <p:ph type="ftr" sz="quarter" idx="11"/>
          </p:nvPr>
        </p:nvSpPr>
        <p:spPr>
          <a:xfrm>
            <a:off x="3028950" y="4767263"/>
            <a:ext cx="3086100" cy="273844"/>
          </a:xfrm>
          <a:prstGeom prst="rect">
            <a:avLst/>
          </a:prstGeom>
        </p:spPr>
        <p:txBody>
          <a:bodyPr/>
          <a:lstStyle/>
          <a:p>
            <a:r>
              <a:rPr lang="en-US" dirty="0">
                <a:solidFill>
                  <a:prstClr val="black">
                    <a:tint val="75000"/>
                  </a:prstClr>
                </a:solidFill>
              </a:rPr>
              <a:t>www.tiaonline.org | @tiaonline</a:t>
            </a:r>
          </a:p>
        </p:txBody>
      </p:sp>
      <p:sp>
        <p:nvSpPr>
          <p:cNvPr id="6" name="Slide Number Placeholder 5">
            <a:extLst>
              <a:ext uri="{FF2B5EF4-FFF2-40B4-BE49-F238E27FC236}">
                <a16:creationId xmlns:a16="http://schemas.microsoft.com/office/drawing/2014/main" id="{7771837D-8F83-421E-B974-8993B4FFFE58}"/>
              </a:ext>
            </a:extLst>
          </p:cNvPr>
          <p:cNvSpPr>
            <a:spLocks noGrp="1"/>
          </p:cNvSpPr>
          <p:nvPr>
            <p:ph type="sldNum" sz="quarter" idx="12"/>
          </p:nvPr>
        </p:nvSpPr>
        <p:spPr>
          <a:xfrm>
            <a:off x="99680" y="4759068"/>
            <a:ext cx="2057400" cy="273844"/>
          </a:xfrm>
          <a:prstGeom prst="rect">
            <a:avLst/>
          </a:prstGeom>
        </p:spPr>
        <p:txBody>
          <a:bodyPr/>
          <a:lstStyle/>
          <a:p>
            <a:endParaRPr lang="en-US" dirty="0"/>
          </a:p>
        </p:txBody>
      </p:sp>
      <p:cxnSp>
        <p:nvCxnSpPr>
          <p:cNvPr id="7" name="Straight Connector 6">
            <a:extLst>
              <a:ext uri="{FF2B5EF4-FFF2-40B4-BE49-F238E27FC236}">
                <a16:creationId xmlns:a16="http://schemas.microsoft.com/office/drawing/2014/main" id="{890E19B7-CC76-4E32-AB5D-F161AC398BE3}"/>
              </a:ext>
            </a:extLst>
          </p:cNvPr>
          <p:cNvCxnSpPr/>
          <p:nvPr/>
        </p:nvCxnSpPr>
        <p:spPr bwMode="auto">
          <a:xfrm>
            <a:off x="699091" y="1052624"/>
            <a:ext cx="541595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49922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F80B-7185-47CA-B1A8-1715957C05A2}"/>
              </a:ext>
            </a:extLst>
          </p:cNvPr>
          <p:cNvSpPr>
            <a:spLocks noGrp="1"/>
          </p:cNvSpPr>
          <p:nvPr>
            <p:ph type="title" hasCustomPrompt="1"/>
          </p:nvPr>
        </p:nvSpPr>
        <p:spPr>
          <a:xfrm>
            <a:off x="623888" y="1282304"/>
            <a:ext cx="7886700" cy="2139553"/>
          </a:xfrm>
        </p:spPr>
        <p:txBody>
          <a:bodyPr anchor="b"/>
          <a:lstStyle>
            <a:lvl1pPr>
              <a:defRPr sz="4500">
                <a:solidFill>
                  <a:srgbClr val="000000"/>
                </a:solidFill>
              </a:defRPr>
            </a:lvl1pPr>
          </a:lstStyle>
          <a:p>
            <a:r>
              <a:rPr lang="en-US" dirty="0"/>
              <a:t>Add a subsection header</a:t>
            </a:r>
          </a:p>
        </p:txBody>
      </p:sp>
      <p:sp>
        <p:nvSpPr>
          <p:cNvPr id="3" name="Text Placeholder 2">
            <a:extLst>
              <a:ext uri="{FF2B5EF4-FFF2-40B4-BE49-F238E27FC236}">
                <a16:creationId xmlns:a16="http://schemas.microsoft.com/office/drawing/2014/main" id="{5612DE84-5B06-4E2E-AE7F-F48595A2617F}"/>
              </a:ext>
            </a:extLst>
          </p:cNvPr>
          <p:cNvSpPr>
            <a:spLocks noGrp="1"/>
          </p:cNvSpPr>
          <p:nvPr>
            <p:ph type="body" idx="1" hasCustomPrompt="1"/>
          </p:nvPr>
        </p:nvSpPr>
        <p:spPr>
          <a:xfrm>
            <a:off x="623888" y="3442098"/>
            <a:ext cx="7886700" cy="1125140"/>
          </a:xfrm>
        </p:spPr>
        <p:txBody>
          <a:bodyPr/>
          <a:lstStyle>
            <a:lvl1pPr marL="0" indent="0">
              <a:buNone/>
              <a:defRPr sz="1800">
                <a:solidFill>
                  <a:srgbClr val="8C96A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a subtitle</a:t>
            </a:r>
          </a:p>
        </p:txBody>
      </p:sp>
      <p:sp>
        <p:nvSpPr>
          <p:cNvPr id="5" name="Footer Placeholder 4">
            <a:extLst>
              <a:ext uri="{FF2B5EF4-FFF2-40B4-BE49-F238E27FC236}">
                <a16:creationId xmlns:a16="http://schemas.microsoft.com/office/drawing/2014/main" id="{58018297-EC8D-4EE8-96C8-A094959ABE20}"/>
              </a:ext>
            </a:extLst>
          </p:cNvPr>
          <p:cNvSpPr>
            <a:spLocks noGrp="1"/>
          </p:cNvSpPr>
          <p:nvPr>
            <p:ph type="ftr" sz="quarter" idx="11"/>
          </p:nvPr>
        </p:nvSpPr>
        <p:spPr>
          <a:xfrm>
            <a:off x="3028950" y="4767263"/>
            <a:ext cx="3086100" cy="273844"/>
          </a:xfrm>
          <a:prstGeom prst="rect">
            <a:avLst/>
          </a:prstGeom>
        </p:spPr>
        <p:txBody>
          <a:bodyPr/>
          <a:lstStyle>
            <a:lvl1pPr>
              <a:defRPr b="0"/>
            </a:lvl1pPr>
          </a:lstStyle>
          <a:p>
            <a:r>
              <a:rPr lang="en-US" dirty="0"/>
              <a:t>www.tiaonline.org | @tiaonline</a:t>
            </a:r>
          </a:p>
        </p:txBody>
      </p:sp>
      <p:cxnSp>
        <p:nvCxnSpPr>
          <p:cNvPr id="7" name="Straight Connector 6">
            <a:extLst>
              <a:ext uri="{FF2B5EF4-FFF2-40B4-BE49-F238E27FC236}">
                <a16:creationId xmlns:a16="http://schemas.microsoft.com/office/drawing/2014/main" id="{E07A819D-51B0-4040-BD01-BEF3741B668A}"/>
              </a:ext>
            </a:extLst>
          </p:cNvPr>
          <p:cNvCxnSpPr>
            <a:cxnSpLocks/>
          </p:cNvCxnSpPr>
          <p:nvPr/>
        </p:nvCxnSpPr>
        <p:spPr bwMode="auto">
          <a:xfrm>
            <a:off x="623888" y="3421856"/>
            <a:ext cx="6367590"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697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5F94-732B-44E0-9D7D-35C67D0ADF02}"/>
              </a:ext>
            </a:extLst>
          </p:cNvPr>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C999FE-722F-462A-B95D-C36C80E4EC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F9FE15-B2B5-497D-9BB4-C5EA97DE820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25621-A0DF-459A-A335-D5B2AAB037E0}"/>
              </a:ext>
            </a:extLst>
          </p:cNvPr>
          <p:cNvSpPr>
            <a:spLocks noGrp="1"/>
          </p:cNvSpPr>
          <p:nvPr>
            <p:ph type="dt" sz="half" idx="10"/>
          </p:nvPr>
        </p:nvSpPr>
        <p:spPr>
          <a:xfrm>
            <a:off x="628650" y="4767263"/>
            <a:ext cx="2057400" cy="273844"/>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1D04A0F-9D8B-4077-BA47-1E2358801936}"/>
              </a:ext>
            </a:extLst>
          </p:cNvPr>
          <p:cNvSpPr>
            <a:spLocks noGrp="1"/>
          </p:cNvSpPr>
          <p:nvPr>
            <p:ph type="ftr" sz="quarter" idx="11"/>
          </p:nvPr>
        </p:nvSpPr>
        <p:spPr>
          <a:xfrm>
            <a:off x="3028950" y="4767263"/>
            <a:ext cx="3086100" cy="273844"/>
          </a:xfrm>
          <a:prstGeom prst="rect">
            <a:avLst/>
          </a:prstGeom>
        </p:spPr>
        <p:txBody>
          <a:bodyPr/>
          <a:lstStyle/>
          <a:p>
            <a:r>
              <a:rPr lang="en-US" dirty="0"/>
              <a:t>www.tiaonline.org | @tiaonline</a:t>
            </a:r>
          </a:p>
        </p:txBody>
      </p:sp>
      <p:sp>
        <p:nvSpPr>
          <p:cNvPr id="7" name="Slide Number Placeholder 6">
            <a:extLst>
              <a:ext uri="{FF2B5EF4-FFF2-40B4-BE49-F238E27FC236}">
                <a16:creationId xmlns:a16="http://schemas.microsoft.com/office/drawing/2014/main" id="{472AF3FF-04C5-4AE5-A152-D62416C6DF7C}"/>
              </a:ext>
            </a:extLst>
          </p:cNvPr>
          <p:cNvSpPr>
            <a:spLocks noGrp="1"/>
          </p:cNvSpPr>
          <p:nvPr>
            <p:ph type="sldNum" sz="quarter" idx="12"/>
          </p:nvPr>
        </p:nvSpPr>
        <p:spPr>
          <a:xfrm>
            <a:off x="6457950" y="4767263"/>
            <a:ext cx="2057400" cy="273844"/>
          </a:xfrm>
          <a:prstGeom prst="rect">
            <a:avLst/>
          </a:prstGeom>
        </p:spPr>
        <p:txBody>
          <a:bodyPr/>
          <a:lstStyle/>
          <a:p>
            <a:fld id="{D6F3A47C-0C53-4F9B-A5F2-870187FD8859}" type="slidenum">
              <a:rPr lang="en-US" smtClean="0"/>
              <a:t>‹#›</a:t>
            </a:fld>
            <a:endParaRPr lang="en-US" dirty="0"/>
          </a:p>
        </p:txBody>
      </p:sp>
      <p:cxnSp>
        <p:nvCxnSpPr>
          <p:cNvPr id="8" name="Straight Connector 7">
            <a:extLst>
              <a:ext uri="{FF2B5EF4-FFF2-40B4-BE49-F238E27FC236}">
                <a16:creationId xmlns:a16="http://schemas.microsoft.com/office/drawing/2014/main" id="{1A6FA927-7878-45DD-9C78-B1A8F03FDC43}"/>
              </a:ext>
            </a:extLst>
          </p:cNvPr>
          <p:cNvCxnSpPr/>
          <p:nvPr/>
        </p:nvCxnSpPr>
        <p:spPr bwMode="auto">
          <a:xfrm>
            <a:off x="699091" y="1052624"/>
            <a:ext cx="541595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815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E5F-774B-4A29-B2F3-A76E0CE36575}"/>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EC9B0-CE9F-407E-89E9-906A493C55D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3B533A3-AABA-4348-9981-4ACFD125D02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31A31C-3932-48C6-ABDA-B330A8865A2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2D940AC-E7B5-4418-AC8E-A956BCA7673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CBD3DF1-A0DF-4F3B-881D-F3A9A5DCF161}"/>
              </a:ext>
            </a:extLst>
          </p:cNvPr>
          <p:cNvSpPr>
            <a:spLocks noGrp="1"/>
          </p:cNvSpPr>
          <p:nvPr>
            <p:ph type="ftr" sz="quarter" idx="11"/>
          </p:nvPr>
        </p:nvSpPr>
        <p:spPr>
          <a:xfrm>
            <a:off x="3028950" y="4767263"/>
            <a:ext cx="3086100" cy="273844"/>
          </a:xfrm>
          <a:prstGeom prst="rect">
            <a:avLst/>
          </a:prstGeom>
        </p:spPr>
        <p:txBody>
          <a:bodyPr/>
          <a:lstStyle/>
          <a:p>
            <a:r>
              <a:rPr lang="en-US" dirty="0"/>
              <a:t>www.tiaonline.org | @tiaonline</a:t>
            </a:r>
          </a:p>
        </p:txBody>
      </p:sp>
      <p:cxnSp>
        <p:nvCxnSpPr>
          <p:cNvPr id="10" name="Straight Connector 9">
            <a:extLst>
              <a:ext uri="{FF2B5EF4-FFF2-40B4-BE49-F238E27FC236}">
                <a16:creationId xmlns:a16="http://schemas.microsoft.com/office/drawing/2014/main" id="{53EE533B-6DDD-422C-B846-297E14ADDE8E}"/>
              </a:ext>
            </a:extLst>
          </p:cNvPr>
          <p:cNvCxnSpPr/>
          <p:nvPr/>
        </p:nvCxnSpPr>
        <p:spPr bwMode="auto">
          <a:xfrm>
            <a:off x="699091" y="1052624"/>
            <a:ext cx="541595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500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0E6A-FA89-44BF-95A1-F739EBA23E0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ACFFD4E-EAF3-4DB9-B9A9-1129A9DB2138}"/>
              </a:ext>
            </a:extLst>
          </p:cNvPr>
          <p:cNvSpPr>
            <a:spLocks noGrp="1"/>
          </p:cNvSpPr>
          <p:nvPr>
            <p:ph type="ftr" sz="quarter" idx="11"/>
          </p:nvPr>
        </p:nvSpPr>
        <p:spPr>
          <a:xfrm>
            <a:off x="3028950" y="4767263"/>
            <a:ext cx="3086100" cy="273844"/>
          </a:xfrm>
          <a:prstGeom prst="rect">
            <a:avLst/>
          </a:prstGeom>
        </p:spPr>
        <p:txBody>
          <a:bodyPr/>
          <a:lstStyle/>
          <a:p>
            <a:r>
              <a:rPr lang="en-US" dirty="0"/>
              <a:t>www.tiaonline.org | @tiaonline</a:t>
            </a:r>
          </a:p>
        </p:txBody>
      </p:sp>
      <p:cxnSp>
        <p:nvCxnSpPr>
          <p:cNvPr id="6" name="Straight Connector 5">
            <a:extLst>
              <a:ext uri="{FF2B5EF4-FFF2-40B4-BE49-F238E27FC236}">
                <a16:creationId xmlns:a16="http://schemas.microsoft.com/office/drawing/2014/main" id="{DA814D34-7D30-4A6E-ACBA-97A8ECC4BAAA}"/>
              </a:ext>
            </a:extLst>
          </p:cNvPr>
          <p:cNvCxnSpPr/>
          <p:nvPr/>
        </p:nvCxnSpPr>
        <p:spPr bwMode="auto">
          <a:xfrm>
            <a:off x="699091" y="1052624"/>
            <a:ext cx="5415959" cy="0"/>
          </a:xfrm>
          <a:prstGeom prst="line">
            <a:avLst/>
          </a:prstGeom>
          <a:ln w="38100">
            <a:solidFill>
              <a:srgbClr val="D2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491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C9B2CA-AB8E-4FE8-9257-85E0F6F74103}"/>
              </a:ext>
            </a:extLst>
          </p:cNvPr>
          <p:cNvSpPr>
            <a:spLocks noGrp="1"/>
          </p:cNvSpPr>
          <p:nvPr>
            <p:ph type="ftr" sz="quarter" idx="11"/>
          </p:nvPr>
        </p:nvSpPr>
        <p:spPr>
          <a:xfrm>
            <a:off x="3028950" y="4767263"/>
            <a:ext cx="3086100" cy="273844"/>
          </a:xfrm>
          <a:prstGeom prst="rect">
            <a:avLst/>
          </a:prstGeom>
        </p:spPr>
        <p:txBody>
          <a:bodyPr/>
          <a:lstStyle/>
          <a:p>
            <a:r>
              <a:rPr lang="en-US" dirty="0"/>
              <a:t>www.tiaonline.org | @tiaonline</a:t>
            </a:r>
          </a:p>
        </p:txBody>
      </p:sp>
      <p:sp>
        <p:nvSpPr>
          <p:cNvPr id="4" name="TextBox 3">
            <a:extLst>
              <a:ext uri="{FF2B5EF4-FFF2-40B4-BE49-F238E27FC236}">
                <a16:creationId xmlns:a16="http://schemas.microsoft.com/office/drawing/2014/main" id="{46E72AF8-5F34-45F4-A737-1B4C75C73A81}"/>
              </a:ext>
            </a:extLst>
          </p:cNvPr>
          <p:cNvSpPr txBox="1"/>
          <p:nvPr userDrawn="1"/>
        </p:nvSpPr>
        <p:spPr>
          <a:xfrm>
            <a:off x="113414" y="4649236"/>
            <a:ext cx="1297172" cy="369332"/>
          </a:xfrm>
          <a:prstGeom prst="rect">
            <a:avLst/>
          </a:prstGeom>
          <a:noFill/>
        </p:spPr>
        <p:txBody>
          <a:bodyPr wrap="square" rtlCol="0">
            <a:spAutoFit/>
          </a:bodyPr>
          <a:lstStyle/>
          <a:p>
            <a:fld id="{0FB34C49-BF21-483E-8B11-268EF385B73E}" type="slidenum">
              <a:rPr lang="en-US" smtClean="0"/>
              <a:t>‹#›</a:t>
            </a:fld>
            <a:endParaRPr lang="en-US" dirty="0"/>
          </a:p>
        </p:txBody>
      </p:sp>
    </p:spTree>
    <p:extLst>
      <p:ext uri="{BB962C8B-B14F-4D97-AF65-F5344CB8AC3E}">
        <p14:creationId xmlns:p14="http://schemas.microsoft.com/office/powerpoint/2010/main" val="3734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6" descr="PPT-Title-Graphic.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58" y="2"/>
            <a:ext cx="9160603" cy="5152839"/>
          </a:xfrm>
          <a:prstGeom prst="rect">
            <a:avLst/>
          </a:prstGeom>
        </p:spPr>
      </p:pic>
      <p:sp>
        <p:nvSpPr>
          <p:cNvPr id="2" name="Title 1"/>
          <p:cNvSpPr>
            <a:spLocks noGrp="1"/>
          </p:cNvSpPr>
          <p:nvPr>
            <p:ph type="ctrTitle"/>
          </p:nvPr>
        </p:nvSpPr>
        <p:spPr>
          <a:xfrm>
            <a:off x="585085" y="561109"/>
            <a:ext cx="5732589" cy="752285"/>
          </a:xfrm>
        </p:spPr>
        <p:txBody>
          <a:bodyPr anchor="b">
            <a:noAutofit/>
          </a:bodyPr>
          <a:lstStyle>
            <a:lvl1pPr algn="l">
              <a:defRPr sz="3000" b="1" i="0">
                <a:solidFill>
                  <a:srgbClr val="0099D8"/>
                </a:solidFill>
                <a:latin typeface="Open Sans"/>
                <a:cs typeface="Open Sans"/>
              </a:defRPr>
            </a:lvl1pPr>
          </a:lstStyle>
          <a:p>
            <a:r>
              <a:rPr lang="en-US"/>
              <a:t>Click to edit Master title style</a:t>
            </a:r>
            <a:endParaRPr lang="en-US" dirty="0"/>
          </a:p>
        </p:txBody>
      </p:sp>
      <p:sp>
        <p:nvSpPr>
          <p:cNvPr id="3" name="Subtitle 2"/>
          <p:cNvSpPr>
            <a:spLocks noGrp="1"/>
          </p:cNvSpPr>
          <p:nvPr>
            <p:ph type="subTitle" idx="1"/>
          </p:nvPr>
        </p:nvSpPr>
        <p:spPr>
          <a:xfrm>
            <a:off x="586183" y="1352661"/>
            <a:ext cx="4718109" cy="476140"/>
          </a:xfrm>
          <a:prstGeom prst="rect">
            <a:avLst/>
          </a:prstGeom>
        </p:spPr>
        <p:txBody>
          <a:bodyPr>
            <a:normAutofit/>
          </a:bodyPr>
          <a:lstStyle>
            <a:lvl1pPr marL="0" indent="0" algn="l">
              <a:buNone/>
              <a:defRPr sz="2000">
                <a:solidFill>
                  <a:schemeClr val="tx1">
                    <a:tint val="75000"/>
                  </a:schemeClr>
                </a:solidFill>
                <a:latin typeface="Open Sans Light"/>
              </a:defRPr>
            </a:lvl1pPr>
            <a:lvl2pPr marL="383957" indent="0" algn="ctr">
              <a:buNone/>
              <a:defRPr>
                <a:solidFill>
                  <a:schemeClr val="tx1">
                    <a:tint val="75000"/>
                  </a:schemeClr>
                </a:solidFill>
              </a:defRPr>
            </a:lvl2pPr>
            <a:lvl3pPr marL="767913" indent="0" algn="ctr">
              <a:buNone/>
              <a:defRPr>
                <a:solidFill>
                  <a:schemeClr val="tx1">
                    <a:tint val="75000"/>
                  </a:schemeClr>
                </a:solidFill>
              </a:defRPr>
            </a:lvl3pPr>
            <a:lvl4pPr marL="1151870" indent="0" algn="ctr">
              <a:buNone/>
              <a:defRPr>
                <a:solidFill>
                  <a:schemeClr val="tx1">
                    <a:tint val="75000"/>
                  </a:schemeClr>
                </a:solidFill>
              </a:defRPr>
            </a:lvl4pPr>
            <a:lvl5pPr marL="1535826" indent="0" algn="ctr">
              <a:buNone/>
              <a:defRPr>
                <a:solidFill>
                  <a:schemeClr val="tx1">
                    <a:tint val="75000"/>
                  </a:schemeClr>
                </a:solidFill>
              </a:defRPr>
            </a:lvl5pPr>
            <a:lvl6pPr marL="1919783" indent="0" algn="ctr">
              <a:buNone/>
              <a:defRPr>
                <a:solidFill>
                  <a:schemeClr val="tx1">
                    <a:tint val="75000"/>
                  </a:schemeClr>
                </a:solidFill>
              </a:defRPr>
            </a:lvl6pPr>
            <a:lvl7pPr marL="2303739" indent="0" algn="ctr">
              <a:buNone/>
              <a:defRPr>
                <a:solidFill>
                  <a:schemeClr val="tx1">
                    <a:tint val="75000"/>
                  </a:schemeClr>
                </a:solidFill>
              </a:defRPr>
            </a:lvl7pPr>
            <a:lvl8pPr marL="2687696" indent="0" algn="ctr">
              <a:buNone/>
              <a:defRPr>
                <a:solidFill>
                  <a:schemeClr val="tx1">
                    <a:tint val="75000"/>
                  </a:schemeClr>
                </a:solidFill>
              </a:defRPr>
            </a:lvl8pPr>
            <a:lvl9pPr marL="3071652" indent="0" algn="ctr">
              <a:buNone/>
              <a:defRPr>
                <a:solidFill>
                  <a:schemeClr val="tx1">
                    <a:tint val="75000"/>
                  </a:schemeClr>
                </a:solidFill>
              </a:defRPr>
            </a:lvl9pPr>
          </a:lstStyle>
          <a:p>
            <a:r>
              <a:rPr lang="en-US"/>
              <a:t>Click to edit Master subtitle style</a:t>
            </a:r>
            <a:endParaRPr lang="en-US" dirty="0"/>
          </a:p>
        </p:txBody>
      </p:sp>
      <p:pic>
        <p:nvPicPr>
          <p:cNvPr id="8" name="Picture 7" descr="QuESTlogo-white-circl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22041" y="3711148"/>
            <a:ext cx="1980726" cy="1147921"/>
          </a:xfrm>
          <a:prstGeom prst="rect">
            <a:avLst/>
          </a:prstGeom>
        </p:spPr>
      </p:pic>
      <p:sp>
        <p:nvSpPr>
          <p:cNvPr id="13" name="Text Placeholder 12"/>
          <p:cNvSpPr>
            <a:spLocks noGrp="1"/>
          </p:cNvSpPr>
          <p:nvPr>
            <p:ph type="body" sz="quarter" idx="10"/>
          </p:nvPr>
        </p:nvSpPr>
        <p:spPr>
          <a:xfrm>
            <a:off x="586183" y="2727346"/>
            <a:ext cx="3603680" cy="477441"/>
          </a:xfrm>
          <a:prstGeom prst="rect">
            <a:avLst/>
          </a:prstGeom>
        </p:spPr>
        <p:txBody>
          <a:bodyPr>
            <a:noAutofit/>
          </a:bodyPr>
          <a:lstStyle>
            <a:lvl1pPr marL="0" indent="0" algn="l">
              <a:buNone/>
              <a:defRPr sz="2000">
                <a:latin typeface="Open Sans Light"/>
              </a:defRPr>
            </a:lvl1pPr>
            <a:lvl2pPr algn="l">
              <a:defRPr/>
            </a:lvl2pPr>
            <a:lvl3pPr algn="l">
              <a:defRPr/>
            </a:lvl3pPr>
            <a:lvl4pPr algn="l">
              <a:defRPr/>
            </a:lvl4pPr>
            <a:lvl5pPr algn="l">
              <a:defRPr/>
            </a:lvl5pPr>
          </a:lstStyle>
          <a:p>
            <a:pPr lvl="0"/>
            <a:r>
              <a:rPr lang="en-US"/>
              <a:t>Edit Master text styles</a:t>
            </a:r>
          </a:p>
        </p:txBody>
      </p:sp>
      <p:sp>
        <p:nvSpPr>
          <p:cNvPr id="9" name="Text Placeholder 12"/>
          <p:cNvSpPr>
            <a:spLocks noGrp="1"/>
          </p:cNvSpPr>
          <p:nvPr>
            <p:ph type="body" sz="quarter" idx="11" hasCustomPrompt="1"/>
          </p:nvPr>
        </p:nvSpPr>
        <p:spPr>
          <a:xfrm>
            <a:off x="602103" y="3199906"/>
            <a:ext cx="3396691" cy="392867"/>
          </a:xfrm>
          <a:prstGeom prst="rect">
            <a:avLst/>
          </a:prstGeom>
        </p:spPr>
        <p:txBody>
          <a:bodyPr>
            <a:normAutofit/>
          </a:bodyPr>
          <a:lstStyle>
            <a:lvl1pPr marL="0" indent="0" algn="l">
              <a:buNone/>
              <a:defRPr sz="2000">
                <a:latin typeface="Open Sans Light"/>
              </a:defRPr>
            </a:lvl1pPr>
            <a:lvl2pPr algn="l">
              <a:defRPr/>
            </a:lvl2pPr>
            <a:lvl3pPr algn="l">
              <a:defRPr/>
            </a:lvl3pPr>
            <a:lvl4pPr algn="l">
              <a:defRPr/>
            </a:lvl4pPr>
            <a:lvl5pPr algn="l">
              <a:defRPr/>
            </a:lvl5pPr>
          </a:lstStyle>
          <a:p>
            <a:pPr lvl="0"/>
            <a:r>
              <a:rPr lang="en-US" dirty="0"/>
              <a:t>Date</a:t>
            </a:r>
          </a:p>
        </p:txBody>
      </p:sp>
    </p:spTree>
    <p:extLst>
      <p:ext uri="{BB962C8B-B14F-4D97-AF65-F5344CB8AC3E}">
        <p14:creationId xmlns:p14="http://schemas.microsoft.com/office/powerpoint/2010/main" val="27845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content 1 column">
    <p:spTree>
      <p:nvGrpSpPr>
        <p:cNvPr id="1" name=""/>
        <p:cNvGrpSpPr/>
        <p:nvPr/>
      </p:nvGrpSpPr>
      <p:grpSpPr>
        <a:xfrm>
          <a:off x="0" y="0"/>
          <a:ext cx="0" cy="0"/>
          <a:chOff x="0" y="0"/>
          <a:chExt cx="0" cy="0"/>
        </a:xfrm>
      </p:grpSpPr>
      <p:sp>
        <p:nvSpPr>
          <p:cNvPr id="13" name="Subtitle 2"/>
          <p:cNvSpPr txBox="1">
            <a:spLocks/>
          </p:cNvSpPr>
          <p:nvPr userDrawn="1"/>
        </p:nvSpPr>
        <p:spPr>
          <a:xfrm>
            <a:off x="699517" y="554581"/>
            <a:ext cx="7744968" cy="314669"/>
          </a:xfrm>
          <a:prstGeom prst="rect">
            <a:avLst/>
          </a:prstGeom>
        </p:spPr>
        <p:txBody>
          <a:bodyPr vert="horz" lIns="91324" tIns="45662" rIns="91324" bIns="45662"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300" dirty="0"/>
          </a:p>
        </p:txBody>
      </p:sp>
      <p:sp>
        <p:nvSpPr>
          <p:cNvPr id="15" name="Subtitle 2"/>
          <p:cNvSpPr>
            <a:spLocks noGrp="1"/>
          </p:cNvSpPr>
          <p:nvPr>
            <p:ph type="subTitle" idx="1"/>
          </p:nvPr>
        </p:nvSpPr>
        <p:spPr>
          <a:xfrm>
            <a:off x="457200" y="665018"/>
            <a:ext cx="8229600" cy="275834"/>
          </a:xfrm>
          <a:prstGeom prst="rect">
            <a:avLst/>
          </a:prstGeom>
        </p:spPr>
        <p:txBody>
          <a:bodyPr anchor="b">
            <a:noAutofit/>
          </a:bodyPr>
          <a:lstStyle>
            <a:lvl1pPr marL="0" indent="0" algn="l">
              <a:buNone/>
              <a:defRPr sz="2000">
                <a:solidFill>
                  <a:srgbClr val="797979"/>
                </a:solidFill>
              </a:defRPr>
            </a:lvl1pPr>
          </a:lstStyle>
          <a:p>
            <a:r>
              <a:rPr lang="en-US"/>
              <a:t>Click to edit Master subtitle style</a:t>
            </a:r>
            <a:endParaRPr lang="en-US" dirty="0"/>
          </a:p>
        </p:txBody>
      </p:sp>
      <p:sp>
        <p:nvSpPr>
          <p:cNvPr id="2" name="Title 1"/>
          <p:cNvSpPr>
            <a:spLocks noGrp="1"/>
          </p:cNvSpPr>
          <p:nvPr>
            <p:ph type="title"/>
          </p:nvPr>
        </p:nvSpPr>
        <p:spPr>
          <a:xfrm>
            <a:off x="457200" y="18937"/>
            <a:ext cx="8229600" cy="646082"/>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013223"/>
            <a:ext cx="8229600" cy="3674269"/>
          </a:xfrm>
        </p:spPr>
        <p:txBody>
          <a:bodyPr/>
          <a:lstStyle>
            <a:lvl1pPr>
              <a:defRPr>
                <a:solidFill>
                  <a:srgbClr val="797979"/>
                </a:solidFill>
              </a:defRPr>
            </a:lvl1pPr>
          </a:lstStyle>
          <a:p>
            <a:pPr lvl="0"/>
            <a:r>
              <a:rPr lang="en-US"/>
              <a:t>Edit Master text styles</a:t>
            </a:r>
          </a:p>
        </p:txBody>
      </p:sp>
      <p:sp>
        <p:nvSpPr>
          <p:cNvPr id="3" name="TextBox 2">
            <a:extLst>
              <a:ext uri="{FF2B5EF4-FFF2-40B4-BE49-F238E27FC236}">
                <a16:creationId xmlns:a16="http://schemas.microsoft.com/office/drawing/2014/main" id="{09EA3C94-B23B-4466-8E0A-70F298B47A84}"/>
              </a:ext>
            </a:extLst>
          </p:cNvPr>
          <p:cNvSpPr txBox="1"/>
          <p:nvPr userDrawn="1"/>
        </p:nvSpPr>
        <p:spPr>
          <a:xfrm>
            <a:off x="95693" y="4722934"/>
            <a:ext cx="457176" cy="369332"/>
          </a:xfrm>
          <a:prstGeom prst="rect">
            <a:avLst/>
          </a:prstGeom>
          <a:noFill/>
        </p:spPr>
        <p:txBody>
          <a:bodyPr wrap="none" rtlCol="0">
            <a:spAutoFit/>
          </a:bodyPr>
          <a:lstStyle/>
          <a:p>
            <a:fld id="{91DAFDA3-6F6C-4A17-9A0B-9C05759B782C}" type="slidenum">
              <a:rPr lang="en-US" smtClean="0"/>
              <a:t>‹#›</a:t>
            </a:fld>
            <a:endParaRPr lang="en-US" dirty="0"/>
          </a:p>
        </p:txBody>
      </p:sp>
    </p:spTree>
    <p:extLst>
      <p:ext uri="{BB962C8B-B14F-4D97-AF65-F5344CB8AC3E}">
        <p14:creationId xmlns:p14="http://schemas.microsoft.com/office/powerpoint/2010/main" val="3376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sp>
        <p:nvSpPr>
          <p:cNvPr id="8" name="Rectangle 7"/>
          <p:cNvSpPr/>
          <p:nvPr userDrawn="1"/>
        </p:nvSpPr>
        <p:spPr>
          <a:xfrm>
            <a:off x="0" y="1"/>
            <a:ext cx="9144000" cy="5143499"/>
          </a:xfrm>
          <a:prstGeom prst="rect">
            <a:avLst/>
          </a:prstGeom>
          <a:solidFill>
            <a:srgbClr val="1D8EEA"/>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spcCol="0" rtlCol="0" anchor="ctr"/>
          <a:lstStyle/>
          <a:p>
            <a:pPr algn="ctr"/>
            <a:endParaRPr lang="en-US" dirty="0">
              <a:latin typeface="Open Sans Light"/>
            </a:endParaRPr>
          </a:p>
        </p:txBody>
      </p:sp>
      <p:sp>
        <p:nvSpPr>
          <p:cNvPr id="2" name="Title 1"/>
          <p:cNvSpPr>
            <a:spLocks noGrp="1"/>
          </p:cNvSpPr>
          <p:nvPr>
            <p:ph type="ctrTitle"/>
          </p:nvPr>
        </p:nvSpPr>
        <p:spPr>
          <a:xfrm>
            <a:off x="685800" y="1806796"/>
            <a:ext cx="7772400" cy="684578"/>
          </a:xfrm>
        </p:spPr>
        <p:txBody>
          <a:bodyPr/>
          <a:lstStyle>
            <a:lvl1pPr algn="ctr">
              <a:defRPr sz="3000" b="1">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39113"/>
            <a:ext cx="9144000" cy="117086"/>
          </a:xfrm>
          <a:prstGeom prst="rect">
            <a:avLst/>
          </a:prstGeom>
        </p:spPr>
      </p:pic>
      <p:sp>
        <p:nvSpPr>
          <p:cNvPr id="9" name="Content Placeholder 8"/>
          <p:cNvSpPr>
            <a:spLocks noGrp="1"/>
          </p:cNvSpPr>
          <p:nvPr>
            <p:ph sz="quarter" idx="10"/>
          </p:nvPr>
        </p:nvSpPr>
        <p:spPr>
          <a:xfrm>
            <a:off x="1030289" y="2490788"/>
            <a:ext cx="7083425" cy="2238375"/>
          </a:xfrm>
        </p:spPr>
        <p:txBody>
          <a:bodyPr/>
          <a:lstStyle>
            <a:lvl1pPr marL="0" indent="0" algn="ctr">
              <a:lnSpc>
                <a:spcPct val="100000"/>
              </a:lnSpc>
              <a:spcBef>
                <a:spcPts val="0"/>
              </a:spcBef>
              <a:defRPr>
                <a:solidFill>
                  <a:schemeClr val="bg1"/>
                </a:solidFill>
              </a:defRPr>
            </a:lvl1pPr>
          </a:lstStyle>
          <a:p>
            <a:pPr lvl="0"/>
            <a:r>
              <a:rPr lang="en-US"/>
              <a:t>Edit Master text styles</a:t>
            </a:r>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7" name="Title 1"/>
          <p:cNvSpPr>
            <a:spLocks noGrp="1"/>
          </p:cNvSpPr>
          <p:nvPr>
            <p:ph type="ctrTitle"/>
          </p:nvPr>
        </p:nvSpPr>
        <p:spPr>
          <a:xfrm>
            <a:off x="547255" y="2574388"/>
            <a:ext cx="8023658" cy="446408"/>
          </a:xfrm>
        </p:spPr>
        <p:txBody>
          <a:bodyPr>
            <a:noAutofit/>
          </a:bodyPr>
          <a:lstStyle>
            <a:lvl1pPr algn="ctr">
              <a:defRPr sz="3000" b="0"/>
            </a:lvl1pPr>
          </a:lstStyle>
          <a:p>
            <a:r>
              <a:rPr lang="en-US">
                <a:solidFill>
                  <a:schemeClr val="bg2"/>
                </a:solidFill>
              </a:rPr>
              <a:t>Click to edit Master title style</a:t>
            </a:r>
            <a:endParaRPr lang="en-US" dirty="0">
              <a:solidFill>
                <a:schemeClr val="bg2"/>
              </a:solidFill>
            </a:endParaRPr>
          </a:p>
        </p:txBody>
      </p:sp>
      <p:sp>
        <p:nvSpPr>
          <p:cNvPr id="11" name="Picture Placeholder 2"/>
          <p:cNvSpPr>
            <a:spLocks noGrp="1"/>
          </p:cNvSpPr>
          <p:nvPr>
            <p:ph type="pic" sz="quarter" idx="13"/>
          </p:nvPr>
        </p:nvSpPr>
        <p:spPr>
          <a:xfrm>
            <a:off x="3172691" y="218206"/>
            <a:ext cx="2798618" cy="2252269"/>
          </a:xfrm>
          <a:prstGeom prst="rect">
            <a:avLst/>
          </a:prstGeom>
          <a:ln>
            <a:noFill/>
          </a:ln>
        </p:spPr>
        <p:txBody>
          <a:bodyPr/>
          <a:lstStyle>
            <a:lvl1pPr marL="0" indent="0">
              <a:buNone/>
              <a:defRPr/>
            </a:lvl1pPr>
          </a:lstStyle>
          <a:p>
            <a:r>
              <a:rPr lang="en-US" dirty="0"/>
              <a:t>Click icon to add picture</a:t>
            </a:r>
          </a:p>
        </p:txBody>
      </p:sp>
      <p:sp>
        <p:nvSpPr>
          <p:cNvPr id="3" name="Content Placeholder 2"/>
          <p:cNvSpPr>
            <a:spLocks noGrp="1"/>
          </p:cNvSpPr>
          <p:nvPr>
            <p:ph sz="quarter" idx="14"/>
          </p:nvPr>
        </p:nvSpPr>
        <p:spPr>
          <a:xfrm>
            <a:off x="547689" y="3020617"/>
            <a:ext cx="8023225" cy="1697831"/>
          </a:xfrm>
        </p:spPr>
        <p:txBody>
          <a:bodyPr/>
          <a:lstStyle>
            <a:lvl1pPr>
              <a:defRPr>
                <a:solidFill>
                  <a:srgbClr val="797979"/>
                </a:solidFill>
              </a:defRPr>
            </a:lvl1pPr>
          </a:lstStyle>
          <a:p>
            <a:pPr lvl="0"/>
            <a:r>
              <a:rPr lang="en-US"/>
              <a:t>Edit Master text styles</a:t>
            </a: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side-bar">
    <p:spTree>
      <p:nvGrpSpPr>
        <p:cNvPr id="1" name=""/>
        <p:cNvGrpSpPr/>
        <p:nvPr/>
      </p:nvGrpSpPr>
      <p:grpSpPr>
        <a:xfrm>
          <a:off x="0" y="0"/>
          <a:ext cx="0" cy="0"/>
          <a:chOff x="0" y="0"/>
          <a:chExt cx="0" cy="0"/>
        </a:xfrm>
      </p:grpSpPr>
      <p:sp>
        <p:nvSpPr>
          <p:cNvPr id="3" name="Rectangle 2"/>
          <p:cNvSpPr/>
          <p:nvPr userDrawn="1"/>
        </p:nvSpPr>
        <p:spPr>
          <a:xfrm>
            <a:off x="5843166" y="1"/>
            <a:ext cx="3300834" cy="5054600"/>
          </a:xfrm>
          <a:prstGeom prst="rect">
            <a:avLst/>
          </a:prstGeom>
          <a:solidFill>
            <a:srgbClr val="1D8EEA"/>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spcCol="0" rtlCol="0" anchor="ctr"/>
          <a:lstStyle/>
          <a:p>
            <a:pPr algn="ctr"/>
            <a:endParaRPr lang="en-US" dirty="0">
              <a:latin typeface="Open Sans Light"/>
            </a:endParaRPr>
          </a:p>
        </p:txBody>
      </p:sp>
      <p:sp>
        <p:nvSpPr>
          <p:cNvPr id="2" name="Title 1"/>
          <p:cNvSpPr>
            <a:spLocks noGrp="1"/>
          </p:cNvSpPr>
          <p:nvPr>
            <p:ph type="title"/>
          </p:nvPr>
        </p:nvSpPr>
        <p:spPr>
          <a:xfrm>
            <a:off x="457200" y="18937"/>
            <a:ext cx="5386388" cy="646082"/>
          </a:xfrm>
        </p:spPr>
        <p:txBody>
          <a:bodyPr/>
          <a:lstStyle/>
          <a:p>
            <a:r>
              <a:rPr lang="en-US"/>
              <a:t>Click to edit Master title style</a:t>
            </a:r>
            <a:endParaRPr lang="en-US" dirty="0"/>
          </a:p>
        </p:txBody>
      </p:sp>
      <p:sp>
        <p:nvSpPr>
          <p:cNvPr id="5" name="Content Placeholder 4"/>
          <p:cNvSpPr>
            <a:spLocks noGrp="1"/>
          </p:cNvSpPr>
          <p:nvPr>
            <p:ph sz="quarter" idx="10"/>
          </p:nvPr>
        </p:nvSpPr>
        <p:spPr>
          <a:xfrm>
            <a:off x="457200" y="726743"/>
            <a:ext cx="5386388" cy="4084341"/>
          </a:xfrm>
        </p:spPr>
        <p:txBody>
          <a:bodyPr/>
          <a:lstStyle>
            <a:lvl1pPr>
              <a:defRPr>
                <a:solidFill>
                  <a:srgbClr val="797979"/>
                </a:solidFill>
              </a:defRPr>
            </a:lvl1pPr>
          </a:lstStyle>
          <a:p>
            <a:pPr lvl="0"/>
            <a:r>
              <a:rPr lang="en-US"/>
              <a:t>Edit Master text styles</a:t>
            </a: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1 column">
    <p:spTree>
      <p:nvGrpSpPr>
        <p:cNvPr id="1" name=""/>
        <p:cNvGrpSpPr/>
        <p:nvPr/>
      </p:nvGrpSpPr>
      <p:grpSpPr>
        <a:xfrm>
          <a:off x="0" y="0"/>
          <a:ext cx="0" cy="0"/>
          <a:chOff x="0" y="0"/>
          <a:chExt cx="0" cy="0"/>
        </a:xfrm>
      </p:grpSpPr>
      <p:sp>
        <p:nvSpPr>
          <p:cNvPr id="13" name="Subtitle 2"/>
          <p:cNvSpPr txBox="1">
            <a:spLocks/>
          </p:cNvSpPr>
          <p:nvPr userDrawn="1"/>
        </p:nvSpPr>
        <p:spPr>
          <a:xfrm>
            <a:off x="699517" y="554581"/>
            <a:ext cx="7744968" cy="314669"/>
          </a:xfrm>
          <a:prstGeom prst="rect">
            <a:avLst/>
          </a:prstGeom>
        </p:spPr>
        <p:txBody>
          <a:bodyPr vert="horz" lIns="91324" tIns="45662" rIns="91324" bIns="45662"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300" dirty="0"/>
          </a:p>
        </p:txBody>
      </p:sp>
      <p:sp>
        <p:nvSpPr>
          <p:cNvPr id="15" name="Subtitle 2"/>
          <p:cNvSpPr>
            <a:spLocks noGrp="1"/>
          </p:cNvSpPr>
          <p:nvPr>
            <p:ph type="subTitle" idx="1"/>
          </p:nvPr>
        </p:nvSpPr>
        <p:spPr>
          <a:xfrm>
            <a:off x="457200" y="665018"/>
            <a:ext cx="8229600" cy="275834"/>
          </a:xfrm>
          <a:prstGeom prst="rect">
            <a:avLst/>
          </a:prstGeom>
        </p:spPr>
        <p:txBody>
          <a:bodyPr anchor="b">
            <a:noAutofit/>
          </a:bodyPr>
          <a:lstStyle>
            <a:lvl1pPr marL="0" indent="0" algn="l">
              <a:buNone/>
              <a:defRPr sz="2000">
                <a:solidFill>
                  <a:srgbClr val="797979"/>
                </a:solidFill>
              </a:defRPr>
            </a:lvl1pPr>
          </a:lstStyle>
          <a:p>
            <a:r>
              <a:rPr lang="en-US"/>
              <a:t>Click to edit Master subtitle style</a:t>
            </a:r>
            <a:endParaRPr lang="en-US" dirty="0"/>
          </a:p>
        </p:txBody>
      </p:sp>
      <p:sp>
        <p:nvSpPr>
          <p:cNvPr id="2" name="Title 1"/>
          <p:cNvSpPr>
            <a:spLocks noGrp="1"/>
          </p:cNvSpPr>
          <p:nvPr>
            <p:ph type="title"/>
          </p:nvPr>
        </p:nvSpPr>
        <p:spPr>
          <a:xfrm>
            <a:off x="457200" y="18937"/>
            <a:ext cx="8229600" cy="646082"/>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013223"/>
            <a:ext cx="8229600" cy="3674269"/>
          </a:xfrm>
        </p:spPr>
        <p:txBody>
          <a:bodyPr/>
          <a:lstStyle>
            <a:lvl1pPr>
              <a:defRPr>
                <a:solidFill>
                  <a:srgbClr val="797979"/>
                </a:solidFill>
              </a:defRPr>
            </a:lvl1pPr>
          </a:lstStyle>
          <a:p>
            <a:pPr lvl="0"/>
            <a:r>
              <a:rPr lang="en-US"/>
              <a:t>Edit Master text styles</a:t>
            </a:r>
          </a:p>
        </p:txBody>
      </p:sp>
    </p:spTree>
    <p:extLst>
      <p:ext uri="{BB962C8B-B14F-4D97-AF65-F5344CB8AC3E}">
        <p14:creationId xmlns:p14="http://schemas.microsoft.com/office/powerpoint/2010/main" val="137336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2 column">
    <p:spTree>
      <p:nvGrpSpPr>
        <p:cNvPr id="1" name=""/>
        <p:cNvGrpSpPr/>
        <p:nvPr/>
      </p:nvGrpSpPr>
      <p:grpSpPr>
        <a:xfrm>
          <a:off x="0" y="0"/>
          <a:ext cx="0" cy="0"/>
          <a:chOff x="0" y="0"/>
          <a:chExt cx="0" cy="0"/>
        </a:xfrm>
      </p:grpSpPr>
      <p:sp>
        <p:nvSpPr>
          <p:cNvPr id="13" name="Subtitle 2"/>
          <p:cNvSpPr txBox="1">
            <a:spLocks/>
          </p:cNvSpPr>
          <p:nvPr userDrawn="1"/>
        </p:nvSpPr>
        <p:spPr>
          <a:xfrm>
            <a:off x="699517" y="554581"/>
            <a:ext cx="7744968" cy="314669"/>
          </a:xfrm>
          <a:prstGeom prst="rect">
            <a:avLst/>
          </a:prstGeom>
        </p:spPr>
        <p:txBody>
          <a:bodyPr vert="horz" lIns="91324" tIns="45662" rIns="91324" bIns="45662"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300" dirty="0"/>
          </a:p>
        </p:txBody>
      </p:sp>
      <p:sp>
        <p:nvSpPr>
          <p:cNvPr id="15" name="Subtitle 2"/>
          <p:cNvSpPr>
            <a:spLocks noGrp="1"/>
          </p:cNvSpPr>
          <p:nvPr>
            <p:ph type="subTitle" idx="1"/>
          </p:nvPr>
        </p:nvSpPr>
        <p:spPr>
          <a:xfrm>
            <a:off x="457200" y="665018"/>
            <a:ext cx="8229600" cy="275834"/>
          </a:xfrm>
          <a:prstGeom prst="rect">
            <a:avLst/>
          </a:prstGeom>
        </p:spPr>
        <p:txBody>
          <a:bodyPr anchor="b">
            <a:noAutofit/>
          </a:bodyPr>
          <a:lstStyle>
            <a:lvl1pPr marL="0" indent="0" algn="l">
              <a:buNone/>
              <a:defRPr sz="2000">
                <a:solidFill>
                  <a:srgbClr val="797979"/>
                </a:solidFill>
              </a:defRPr>
            </a:lvl1pPr>
          </a:lstStyle>
          <a:p>
            <a:r>
              <a:rPr lang="en-US"/>
              <a:t>Click to edit Master subtitle style</a:t>
            </a:r>
            <a:endParaRPr lang="en-US" dirty="0"/>
          </a:p>
        </p:txBody>
      </p:sp>
      <p:sp>
        <p:nvSpPr>
          <p:cNvPr id="2" name="Title 1"/>
          <p:cNvSpPr>
            <a:spLocks noGrp="1"/>
          </p:cNvSpPr>
          <p:nvPr>
            <p:ph type="title"/>
          </p:nvPr>
        </p:nvSpPr>
        <p:spPr>
          <a:xfrm>
            <a:off x="457200" y="18937"/>
            <a:ext cx="8229600" cy="646082"/>
          </a:xfrm>
        </p:spPr>
        <p:txBody>
          <a:bodyPr/>
          <a:lstStyle/>
          <a:p>
            <a:r>
              <a:rPr lang="en-US"/>
              <a:t>Click to edit Master title style</a:t>
            </a:r>
            <a:endParaRPr lang="en-US" dirty="0"/>
          </a:p>
        </p:txBody>
      </p:sp>
      <p:sp>
        <p:nvSpPr>
          <p:cNvPr id="4" name="Content Placeholder 3"/>
          <p:cNvSpPr>
            <a:spLocks noGrp="1"/>
          </p:cNvSpPr>
          <p:nvPr>
            <p:ph sz="quarter" idx="10"/>
          </p:nvPr>
        </p:nvSpPr>
        <p:spPr>
          <a:xfrm>
            <a:off x="457200" y="1012246"/>
            <a:ext cx="4019550" cy="3663821"/>
          </a:xfrm>
        </p:spPr>
        <p:txBody>
          <a:bodyPr/>
          <a:lstStyle>
            <a:lvl1pPr>
              <a:defRPr>
                <a:solidFill>
                  <a:srgbClr val="797979"/>
                </a:solidFill>
              </a:defRPr>
            </a:lvl1pPr>
          </a:lstStyle>
          <a:p>
            <a:pPr lvl="0"/>
            <a:r>
              <a:rPr lang="en-US"/>
              <a:t>Edit Master text styles</a:t>
            </a:r>
          </a:p>
        </p:txBody>
      </p:sp>
      <p:sp>
        <p:nvSpPr>
          <p:cNvPr id="9" name="Content Placeholder 3"/>
          <p:cNvSpPr>
            <a:spLocks noGrp="1"/>
          </p:cNvSpPr>
          <p:nvPr>
            <p:ph sz="quarter" idx="11"/>
          </p:nvPr>
        </p:nvSpPr>
        <p:spPr>
          <a:xfrm>
            <a:off x="4701362" y="1012246"/>
            <a:ext cx="4019550" cy="3663821"/>
          </a:xfrm>
        </p:spPr>
        <p:txBody>
          <a:bodyPr/>
          <a:lstStyle>
            <a:lvl1pPr>
              <a:defRPr>
                <a:solidFill>
                  <a:srgbClr val="797979"/>
                </a:solidFill>
              </a:defRPr>
            </a:lvl1pPr>
          </a:lstStyle>
          <a:p>
            <a:pPr lvl="0"/>
            <a:r>
              <a:rPr lang="en-US"/>
              <a:t>Edit Master text styles</a:t>
            </a:r>
          </a:p>
        </p:txBody>
      </p:sp>
    </p:spTree>
    <p:extLst>
      <p:ext uri="{BB962C8B-B14F-4D97-AF65-F5344CB8AC3E}">
        <p14:creationId xmlns:p14="http://schemas.microsoft.com/office/powerpoint/2010/main" val="4810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13" name="Subtitle 2"/>
          <p:cNvSpPr txBox="1">
            <a:spLocks/>
          </p:cNvSpPr>
          <p:nvPr userDrawn="1"/>
        </p:nvSpPr>
        <p:spPr>
          <a:xfrm>
            <a:off x="699517" y="554581"/>
            <a:ext cx="7744968" cy="314669"/>
          </a:xfrm>
          <a:prstGeom prst="rect">
            <a:avLst/>
          </a:prstGeom>
        </p:spPr>
        <p:txBody>
          <a:bodyPr vert="horz" lIns="91324" tIns="45662" rIns="91324" bIns="45662"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300" dirty="0"/>
          </a:p>
        </p:txBody>
      </p:sp>
      <p:sp>
        <p:nvSpPr>
          <p:cNvPr id="15" name="Subtitle 2"/>
          <p:cNvSpPr>
            <a:spLocks noGrp="1"/>
          </p:cNvSpPr>
          <p:nvPr>
            <p:ph type="subTitle" idx="1"/>
          </p:nvPr>
        </p:nvSpPr>
        <p:spPr>
          <a:xfrm>
            <a:off x="457200" y="665018"/>
            <a:ext cx="8229600" cy="275834"/>
          </a:xfrm>
          <a:prstGeom prst="rect">
            <a:avLst/>
          </a:prstGeom>
        </p:spPr>
        <p:txBody>
          <a:bodyPr anchor="b">
            <a:noAutofit/>
          </a:bodyPr>
          <a:lstStyle>
            <a:lvl1pPr marL="0" indent="0" algn="l">
              <a:buNone/>
              <a:defRPr sz="2000"/>
            </a:lvl1pPr>
          </a:lstStyle>
          <a:p>
            <a:r>
              <a:rPr lang="en-US"/>
              <a:t>Click to edit Master subtitle style</a:t>
            </a:r>
            <a:endParaRPr lang="en-US" dirty="0"/>
          </a:p>
        </p:txBody>
      </p:sp>
      <p:sp>
        <p:nvSpPr>
          <p:cNvPr id="2" name="Title 1"/>
          <p:cNvSpPr>
            <a:spLocks noGrp="1"/>
          </p:cNvSpPr>
          <p:nvPr>
            <p:ph type="title"/>
          </p:nvPr>
        </p:nvSpPr>
        <p:spPr>
          <a:xfrm>
            <a:off x="457200" y="18937"/>
            <a:ext cx="8229600" cy="646082"/>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18648" y="3428995"/>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7" name="Text Placeholder 4"/>
          <p:cNvSpPr>
            <a:spLocks noGrp="1"/>
          </p:cNvSpPr>
          <p:nvPr>
            <p:ph type="body" sz="quarter" idx="12"/>
          </p:nvPr>
        </p:nvSpPr>
        <p:spPr>
          <a:xfrm>
            <a:off x="318643" y="3719947"/>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8" name="Text Placeholder 4"/>
          <p:cNvSpPr>
            <a:spLocks noGrp="1"/>
          </p:cNvSpPr>
          <p:nvPr>
            <p:ph type="body" sz="quarter" idx="13"/>
          </p:nvPr>
        </p:nvSpPr>
        <p:spPr>
          <a:xfrm>
            <a:off x="2470786" y="3428991"/>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9" name="Text Placeholder 4"/>
          <p:cNvSpPr>
            <a:spLocks noGrp="1"/>
          </p:cNvSpPr>
          <p:nvPr>
            <p:ph type="body" sz="quarter" idx="14"/>
          </p:nvPr>
        </p:nvSpPr>
        <p:spPr>
          <a:xfrm>
            <a:off x="2470781" y="3719943"/>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10" name="Text Placeholder 4"/>
          <p:cNvSpPr>
            <a:spLocks noGrp="1"/>
          </p:cNvSpPr>
          <p:nvPr>
            <p:ph type="body" sz="quarter" idx="15"/>
          </p:nvPr>
        </p:nvSpPr>
        <p:spPr>
          <a:xfrm>
            <a:off x="4622924" y="3428988"/>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11" name="Text Placeholder 4"/>
          <p:cNvSpPr>
            <a:spLocks noGrp="1"/>
          </p:cNvSpPr>
          <p:nvPr>
            <p:ph type="body" sz="quarter" idx="16"/>
          </p:nvPr>
        </p:nvSpPr>
        <p:spPr>
          <a:xfrm>
            <a:off x="4622919" y="3719939"/>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12" name="Text Placeholder 4"/>
          <p:cNvSpPr>
            <a:spLocks noGrp="1"/>
          </p:cNvSpPr>
          <p:nvPr>
            <p:ph type="body" sz="quarter" idx="17"/>
          </p:nvPr>
        </p:nvSpPr>
        <p:spPr>
          <a:xfrm>
            <a:off x="6775063" y="3428984"/>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14" name="Text Placeholder 4"/>
          <p:cNvSpPr>
            <a:spLocks noGrp="1"/>
          </p:cNvSpPr>
          <p:nvPr>
            <p:ph type="body" sz="quarter" idx="18"/>
          </p:nvPr>
        </p:nvSpPr>
        <p:spPr>
          <a:xfrm>
            <a:off x="6775058" y="3719935"/>
            <a:ext cx="2050271" cy="270155"/>
          </a:xfrm>
          <a:prstGeom prst="rect">
            <a:avLst/>
          </a:prstGeom>
        </p:spPr>
        <p:txBody>
          <a:bodyPr anchor="ctr">
            <a:noAutofit/>
          </a:bodyPr>
          <a:lstStyle>
            <a:lvl1pPr marL="0" indent="0" algn="ctr">
              <a:buNone/>
              <a:defRPr sz="2000"/>
            </a:lvl1pPr>
            <a:lvl2pPr algn="l">
              <a:defRPr/>
            </a:lvl2pPr>
            <a:lvl3pPr algn="l">
              <a:defRPr/>
            </a:lvl3pPr>
            <a:lvl4pPr algn="l">
              <a:defRPr/>
            </a:lvl4pPr>
            <a:lvl5pPr algn="l">
              <a:defRPr/>
            </a:lvl5pPr>
          </a:lstStyle>
          <a:p>
            <a:pPr lvl="0"/>
            <a:r>
              <a:rPr lang="en-US"/>
              <a:t>Edit Master text styles</a:t>
            </a:r>
          </a:p>
        </p:txBody>
      </p:sp>
      <p:sp>
        <p:nvSpPr>
          <p:cNvPr id="4" name="Picture Placeholder 3"/>
          <p:cNvSpPr>
            <a:spLocks noGrp="1"/>
          </p:cNvSpPr>
          <p:nvPr>
            <p:ph type="pic" sz="quarter" idx="19"/>
          </p:nvPr>
        </p:nvSpPr>
        <p:spPr>
          <a:xfrm>
            <a:off x="318648" y="1621522"/>
            <a:ext cx="2049903" cy="1734740"/>
          </a:xfrm>
        </p:spPr>
        <p:txBody>
          <a:bodyPr/>
          <a:lstStyle>
            <a:lvl1pPr marL="0" indent="0" algn="ctr">
              <a:buNone/>
              <a:defRPr/>
            </a:lvl1pPr>
          </a:lstStyle>
          <a:p>
            <a:r>
              <a:rPr lang="en-US" dirty="0"/>
              <a:t>Click icon to add picture</a:t>
            </a:r>
          </a:p>
        </p:txBody>
      </p:sp>
      <p:sp>
        <p:nvSpPr>
          <p:cNvPr id="16" name="Picture Placeholder 3"/>
          <p:cNvSpPr>
            <a:spLocks noGrp="1"/>
          </p:cNvSpPr>
          <p:nvPr>
            <p:ph type="pic" sz="quarter" idx="20"/>
          </p:nvPr>
        </p:nvSpPr>
        <p:spPr>
          <a:xfrm>
            <a:off x="2470786" y="1621518"/>
            <a:ext cx="2049903" cy="1734740"/>
          </a:xfrm>
        </p:spPr>
        <p:txBody>
          <a:bodyPr/>
          <a:lstStyle>
            <a:lvl1pPr marL="0" indent="0" algn="ctr">
              <a:buNone/>
              <a:defRPr/>
            </a:lvl1pPr>
          </a:lstStyle>
          <a:p>
            <a:r>
              <a:rPr lang="en-US" dirty="0"/>
              <a:t>Click icon to add picture</a:t>
            </a:r>
          </a:p>
        </p:txBody>
      </p:sp>
      <p:sp>
        <p:nvSpPr>
          <p:cNvPr id="17" name="Picture Placeholder 3"/>
          <p:cNvSpPr>
            <a:spLocks noGrp="1"/>
          </p:cNvSpPr>
          <p:nvPr>
            <p:ph type="pic" sz="quarter" idx="21"/>
          </p:nvPr>
        </p:nvSpPr>
        <p:spPr>
          <a:xfrm>
            <a:off x="4622924" y="1621514"/>
            <a:ext cx="2049903" cy="1734740"/>
          </a:xfrm>
        </p:spPr>
        <p:txBody>
          <a:bodyPr/>
          <a:lstStyle>
            <a:lvl1pPr marL="0" indent="0" algn="ctr">
              <a:buNone/>
              <a:defRPr/>
            </a:lvl1pPr>
          </a:lstStyle>
          <a:p>
            <a:r>
              <a:rPr lang="en-US" dirty="0"/>
              <a:t>Click icon to add picture</a:t>
            </a:r>
          </a:p>
        </p:txBody>
      </p:sp>
      <p:sp>
        <p:nvSpPr>
          <p:cNvPr id="18" name="Picture Placeholder 3"/>
          <p:cNvSpPr>
            <a:spLocks noGrp="1"/>
          </p:cNvSpPr>
          <p:nvPr>
            <p:ph type="pic" sz="quarter" idx="22"/>
          </p:nvPr>
        </p:nvSpPr>
        <p:spPr>
          <a:xfrm>
            <a:off x="6775063" y="1621510"/>
            <a:ext cx="2049903" cy="1734740"/>
          </a:xfrm>
        </p:spPr>
        <p:txBody>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64278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e/Contact Slide">
    <p:spTree>
      <p:nvGrpSpPr>
        <p:cNvPr id="1" name=""/>
        <p:cNvGrpSpPr/>
        <p:nvPr/>
      </p:nvGrpSpPr>
      <p:grpSpPr>
        <a:xfrm>
          <a:off x="0" y="0"/>
          <a:ext cx="0" cy="0"/>
          <a:chOff x="0" y="0"/>
          <a:chExt cx="0" cy="0"/>
        </a:xfrm>
      </p:grpSpPr>
      <p:pic>
        <p:nvPicPr>
          <p:cNvPr id="7" name="Picture 6" descr="PPT-Title-Graphic.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58" y="-9338"/>
            <a:ext cx="9160603" cy="5152839"/>
          </a:xfrm>
          <a:prstGeom prst="rect">
            <a:avLst/>
          </a:prstGeom>
        </p:spPr>
      </p:pic>
      <p:sp>
        <p:nvSpPr>
          <p:cNvPr id="14" name="AutoShape 98"/>
          <p:cNvSpPr>
            <a:spLocks/>
          </p:cNvSpPr>
          <p:nvPr userDrawn="1"/>
        </p:nvSpPr>
        <p:spPr bwMode="auto">
          <a:xfrm>
            <a:off x="785456" y="687870"/>
            <a:ext cx="169565" cy="1808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1"/>
          </a:solidFill>
          <a:ln>
            <a:noFill/>
          </a:ln>
          <a:effectLst/>
        </p:spPr>
        <p:txBody>
          <a:bodyPr lIns="15998" tIns="15998" rIns="15998" bIns="15998" anchor="ctr"/>
          <a:lstStyle/>
          <a:p>
            <a:pPr defTabSz="143828">
              <a:defRPr/>
            </a:pPr>
            <a:r>
              <a:rPr lang="es-ES" sz="900" dirty="0">
                <a:solidFill>
                  <a:srgbClr val="44CEB9"/>
                </a:solidFill>
                <a:effectLst>
                  <a:outerShdw blurRad="38100" dist="38100" dir="2700000" algn="tl">
                    <a:srgbClr val="000000"/>
                  </a:outerShdw>
                </a:effectLst>
                <a:latin typeface="Gill Sans" charset="0"/>
                <a:cs typeface="Gill Sans" charset="0"/>
                <a:sym typeface="Gill Sans" charset="0"/>
              </a:rPr>
              <a:t>K</a:t>
            </a:r>
          </a:p>
        </p:txBody>
      </p:sp>
      <p:sp>
        <p:nvSpPr>
          <p:cNvPr id="15" name="Freeform 215"/>
          <p:cNvSpPr>
            <a:spLocks noChangeArrowheads="1"/>
          </p:cNvSpPr>
          <p:nvPr userDrawn="1"/>
        </p:nvSpPr>
        <p:spPr bwMode="auto">
          <a:xfrm>
            <a:off x="791743" y="1522948"/>
            <a:ext cx="156991" cy="220997"/>
          </a:xfrm>
          <a:custGeom>
            <a:avLst/>
            <a:gdLst>
              <a:gd name="T0" fmla="*/ 583 w 646"/>
              <a:gd name="T1" fmla="*/ 0 h 1210"/>
              <a:gd name="T2" fmla="*/ 62 w 646"/>
              <a:gd name="T3" fmla="*/ 0 h 1210"/>
              <a:gd name="T4" fmla="*/ 0 w 646"/>
              <a:gd name="T5" fmla="*/ 63 h 1210"/>
              <a:gd name="T6" fmla="*/ 0 w 646"/>
              <a:gd name="T7" fmla="*/ 1146 h 1210"/>
              <a:gd name="T8" fmla="*/ 62 w 646"/>
              <a:gd name="T9" fmla="*/ 1209 h 1210"/>
              <a:gd name="T10" fmla="*/ 583 w 646"/>
              <a:gd name="T11" fmla="*/ 1209 h 1210"/>
              <a:gd name="T12" fmla="*/ 645 w 646"/>
              <a:gd name="T13" fmla="*/ 1146 h 1210"/>
              <a:gd name="T14" fmla="*/ 645 w 646"/>
              <a:gd name="T15" fmla="*/ 63 h 1210"/>
              <a:gd name="T16" fmla="*/ 583 w 646"/>
              <a:gd name="T17" fmla="*/ 0 h 1210"/>
              <a:gd name="T18" fmla="*/ 229 w 646"/>
              <a:gd name="T19" fmla="*/ 94 h 1210"/>
              <a:gd name="T20" fmla="*/ 416 w 646"/>
              <a:gd name="T21" fmla="*/ 94 h 1210"/>
              <a:gd name="T22" fmla="*/ 416 w 646"/>
              <a:gd name="T23" fmla="*/ 104 h 1210"/>
              <a:gd name="T24" fmla="*/ 229 w 646"/>
              <a:gd name="T25" fmla="*/ 104 h 1210"/>
              <a:gd name="T26" fmla="*/ 229 w 646"/>
              <a:gd name="T27" fmla="*/ 94 h 1210"/>
              <a:gd name="T28" fmla="*/ 322 w 646"/>
              <a:gd name="T29" fmla="*/ 1146 h 1210"/>
              <a:gd name="T30" fmla="*/ 291 w 646"/>
              <a:gd name="T31" fmla="*/ 1104 h 1210"/>
              <a:gd name="T32" fmla="*/ 322 w 646"/>
              <a:gd name="T33" fmla="*/ 1073 h 1210"/>
              <a:gd name="T34" fmla="*/ 364 w 646"/>
              <a:gd name="T35" fmla="*/ 1104 h 1210"/>
              <a:gd name="T36" fmla="*/ 322 w 646"/>
              <a:gd name="T37" fmla="*/ 1146 h 1210"/>
              <a:gd name="T38" fmla="*/ 604 w 646"/>
              <a:gd name="T39" fmla="*/ 1011 h 1210"/>
              <a:gd name="T40" fmla="*/ 41 w 646"/>
              <a:gd name="T41" fmla="*/ 1011 h 1210"/>
              <a:gd name="T42" fmla="*/ 41 w 646"/>
              <a:gd name="T43" fmla="*/ 177 h 1210"/>
              <a:gd name="T44" fmla="*/ 604 w 646"/>
              <a:gd name="T45" fmla="*/ 177 h 1210"/>
              <a:gd name="T46" fmla="*/ 604 w 646"/>
              <a:gd name="T47" fmla="*/ 1011 h 1210"/>
              <a:gd name="T48" fmla="*/ 604 w 646"/>
              <a:gd name="T49" fmla="*/ 1011 h 1210"/>
              <a:gd name="T50" fmla="*/ 604 w 646"/>
              <a:gd name="T51" fmla="*/ 1011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6" h="1210">
                <a:moveTo>
                  <a:pt x="583" y="0"/>
                </a:moveTo>
                <a:cubicBezTo>
                  <a:pt x="62" y="0"/>
                  <a:pt x="62" y="0"/>
                  <a:pt x="62" y="0"/>
                </a:cubicBezTo>
                <a:cubicBezTo>
                  <a:pt x="31" y="0"/>
                  <a:pt x="0" y="31"/>
                  <a:pt x="0" y="63"/>
                </a:cubicBezTo>
                <a:cubicBezTo>
                  <a:pt x="0" y="1146"/>
                  <a:pt x="0" y="1146"/>
                  <a:pt x="0" y="1146"/>
                </a:cubicBezTo>
                <a:cubicBezTo>
                  <a:pt x="0" y="1177"/>
                  <a:pt x="31" y="1209"/>
                  <a:pt x="62" y="1209"/>
                </a:cubicBezTo>
                <a:cubicBezTo>
                  <a:pt x="583" y="1209"/>
                  <a:pt x="583" y="1209"/>
                  <a:pt x="583" y="1209"/>
                </a:cubicBezTo>
                <a:cubicBezTo>
                  <a:pt x="614" y="1209"/>
                  <a:pt x="645" y="1177"/>
                  <a:pt x="645" y="1146"/>
                </a:cubicBezTo>
                <a:cubicBezTo>
                  <a:pt x="645" y="63"/>
                  <a:pt x="645" y="63"/>
                  <a:pt x="645" y="63"/>
                </a:cubicBezTo>
                <a:cubicBezTo>
                  <a:pt x="645" y="31"/>
                  <a:pt x="614" y="0"/>
                  <a:pt x="583" y="0"/>
                </a:cubicBezTo>
                <a:close/>
                <a:moveTo>
                  <a:pt x="229" y="94"/>
                </a:moveTo>
                <a:cubicBezTo>
                  <a:pt x="416" y="94"/>
                  <a:pt x="416" y="94"/>
                  <a:pt x="416" y="94"/>
                </a:cubicBezTo>
                <a:cubicBezTo>
                  <a:pt x="416" y="104"/>
                  <a:pt x="416" y="104"/>
                  <a:pt x="416" y="104"/>
                </a:cubicBezTo>
                <a:cubicBezTo>
                  <a:pt x="229" y="104"/>
                  <a:pt x="229" y="104"/>
                  <a:pt x="229" y="104"/>
                </a:cubicBezTo>
                <a:lnTo>
                  <a:pt x="229" y="94"/>
                </a:lnTo>
                <a:close/>
                <a:moveTo>
                  <a:pt x="322" y="1146"/>
                </a:moveTo>
                <a:cubicBezTo>
                  <a:pt x="302" y="1146"/>
                  <a:pt x="291" y="1125"/>
                  <a:pt x="291" y="1104"/>
                </a:cubicBezTo>
                <a:cubicBezTo>
                  <a:pt x="291" y="1084"/>
                  <a:pt x="302" y="1073"/>
                  <a:pt x="322" y="1073"/>
                </a:cubicBezTo>
                <a:cubicBezTo>
                  <a:pt x="343" y="1073"/>
                  <a:pt x="364" y="1084"/>
                  <a:pt x="364" y="1104"/>
                </a:cubicBezTo>
                <a:cubicBezTo>
                  <a:pt x="364" y="1125"/>
                  <a:pt x="343" y="1146"/>
                  <a:pt x="322" y="1146"/>
                </a:cubicBezTo>
                <a:close/>
                <a:moveTo>
                  <a:pt x="604" y="1011"/>
                </a:moveTo>
                <a:cubicBezTo>
                  <a:pt x="41" y="1011"/>
                  <a:pt x="41" y="1011"/>
                  <a:pt x="41" y="1011"/>
                </a:cubicBezTo>
                <a:cubicBezTo>
                  <a:pt x="41" y="177"/>
                  <a:pt x="41" y="177"/>
                  <a:pt x="41" y="177"/>
                </a:cubicBezTo>
                <a:cubicBezTo>
                  <a:pt x="604" y="177"/>
                  <a:pt x="604" y="177"/>
                  <a:pt x="604" y="177"/>
                </a:cubicBezTo>
                <a:lnTo>
                  <a:pt x="604" y="1011"/>
                </a:lnTo>
                <a:close/>
                <a:moveTo>
                  <a:pt x="604" y="1011"/>
                </a:moveTo>
                <a:lnTo>
                  <a:pt x="604" y="1011"/>
                </a:lnTo>
                <a:close/>
              </a:path>
            </a:pathLst>
          </a:custGeom>
          <a:solidFill>
            <a:srgbClr val="1D8EEA"/>
          </a:solidFill>
          <a:ln>
            <a:noFill/>
          </a:ln>
          <a:effectLst/>
        </p:spPr>
        <p:txBody>
          <a:bodyPr wrap="none" lIns="38396" tIns="19198" rIns="38396" bIns="19198" anchor="ctr"/>
          <a:lstStyle/>
          <a:p>
            <a:pPr>
              <a:defRPr/>
            </a:pPr>
            <a:endParaRPr lang="en-US" dirty="0">
              <a:solidFill>
                <a:schemeClr val="accent4">
                  <a:lumMod val="75000"/>
                </a:schemeClr>
              </a:solidFill>
            </a:endParaRPr>
          </a:p>
        </p:txBody>
      </p:sp>
      <p:sp>
        <p:nvSpPr>
          <p:cNvPr id="16" name="AutoShape 81"/>
          <p:cNvSpPr>
            <a:spLocks/>
          </p:cNvSpPr>
          <p:nvPr userDrawn="1"/>
        </p:nvSpPr>
        <p:spPr bwMode="auto">
          <a:xfrm>
            <a:off x="757843" y="2391080"/>
            <a:ext cx="224788" cy="1235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1D8EEA"/>
          </a:solidFill>
          <a:ln>
            <a:noFill/>
          </a:ln>
          <a:effectLst/>
        </p:spPr>
        <p:txBody>
          <a:bodyPr lIns="15998" tIns="15998" rIns="15998" bIns="15998" anchor="ctr"/>
          <a:lstStyle/>
          <a:p>
            <a:pPr defTabSz="143828">
              <a:defRPr/>
            </a:pPr>
            <a:endParaRPr lang="es-ES" sz="900" dirty="0">
              <a:solidFill>
                <a:schemeClr val="accent1">
                  <a:lumMod val="75000"/>
                </a:schemeClr>
              </a:solidFill>
              <a:effectLst>
                <a:outerShdw blurRad="38100" dist="38100" dir="2700000" algn="tl">
                  <a:srgbClr val="000000"/>
                </a:outerShdw>
              </a:effectLst>
              <a:latin typeface="Gill Sans" charset="0"/>
              <a:cs typeface="Gill Sans" charset="0"/>
              <a:sym typeface="Gill Sans" charset="0"/>
            </a:endParaRPr>
          </a:p>
        </p:txBody>
      </p:sp>
      <p:sp>
        <p:nvSpPr>
          <p:cNvPr id="5" name="Content Placeholder 4"/>
          <p:cNvSpPr>
            <a:spLocks noGrp="1"/>
          </p:cNvSpPr>
          <p:nvPr>
            <p:ph sz="quarter" idx="10"/>
          </p:nvPr>
        </p:nvSpPr>
        <p:spPr>
          <a:xfrm>
            <a:off x="1048829" y="1490414"/>
            <a:ext cx="3686944" cy="247650"/>
          </a:xfrm>
          <a:prstGeom prst="rect">
            <a:avLst/>
          </a:prstGeom>
        </p:spPr>
        <p:txBody>
          <a:bodyPr anchor="ctr">
            <a:noAutofit/>
          </a:bodyPr>
          <a:lstStyle>
            <a:lvl1pPr marL="0" indent="0">
              <a:buNone/>
              <a:defRPr sz="2000">
                <a:solidFill>
                  <a:srgbClr val="1D8EEA"/>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29" name="Content Placeholder 4"/>
          <p:cNvSpPr>
            <a:spLocks noGrp="1"/>
          </p:cNvSpPr>
          <p:nvPr>
            <p:ph sz="quarter" idx="11"/>
          </p:nvPr>
        </p:nvSpPr>
        <p:spPr>
          <a:xfrm>
            <a:off x="1048829" y="2338612"/>
            <a:ext cx="3686944" cy="247650"/>
          </a:xfrm>
          <a:prstGeom prst="rect">
            <a:avLst/>
          </a:prstGeom>
        </p:spPr>
        <p:txBody>
          <a:bodyPr anchor="ctr">
            <a:noAutofit/>
          </a:bodyPr>
          <a:lstStyle>
            <a:lvl1pPr marL="0" indent="0">
              <a:buNone/>
              <a:defRPr sz="2000">
                <a:solidFill>
                  <a:srgbClr val="1D8EEA"/>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30" name="Content Placeholder 4"/>
          <p:cNvSpPr>
            <a:spLocks noGrp="1"/>
          </p:cNvSpPr>
          <p:nvPr>
            <p:ph sz="quarter" idx="12"/>
          </p:nvPr>
        </p:nvSpPr>
        <p:spPr>
          <a:xfrm>
            <a:off x="1048829" y="650143"/>
            <a:ext cx="3686944" cy="247650"/>
          </a:xfrm>
          <a:prstGeom prst="rect">
            <a:avLst/>
          </a:prstGeom>
        </p:spPr>
        <p:txBody>
          <a:bodyPr anchor="ctr">
            <a:noAutofit/>
          </a:bodyPr>
          <a:lstStyle>
            <a:lvl1pPr marL="0" indent="0">
              <a:buNone/>
              <a:defRPr sz="2000">
                <a:solidFill>
                  <a:srgbClr val="1D8EEA"/>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31" name="Content Placeholder 4"/>
          <p:cNvSpPr>
            <a:spLocks noGrp="1"/>
          </p:cNvSpPr>
          <p:nvPr>
            <p:ph sz="quarter" idx="13"/>
          </p:nvPr>
        </p:nvSpPr>
        <p:spPr>
          <a:xfrm>
            <a:off x="1048829" y="915272"/>
            <a:ext cx="3686944" cy="247650"/>
          </a:xfrm>
          <a:prstGeom prst="rect">
            <a:avLst/>
          </a:prstGeom>
        </p:spPr>
        <p:txBody>
          <a:bodyPr anchor="ctr">
            <a:noAutofit/>
          </a:bodyPr>
          <a:lstStyle>
            <a:lvl1pPr marL="0" indent="0">
              <a:buNone/>
              <a:defRPr sz="2000">
                <a:solidFill>
                  <a:srgbClr val="797979"/>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32" name="Content Placeholder 4"/>
          <p:cNvSpPr>
            <a:spLocks noGrp="1"/>
          </p:cNvSpPr>
          <p:nvPr>
            <p:ph sz="quarter" idx="14"/>
          </p:nvPr>
        </p:nvSpPr>
        <p:spPr>
          <a:xfrm>
            <a:off x="1048829" y="1758251"/>
            <a:ext cx="3686944" cy="247650"/>
          </a:xfrm>
          <a:prstGeom prst="rect">
            <a:avLst/>
          </a:prstGeom>
        </p:spPr>
        <p:txBody>
          <a:bodyPr anchor="ctr">
            <a:noAutofit/>
          </a:bodyPr>
          <a:lstStyle>
            <a:lvl1pPr marL="0" indent="0">
              <a:buNone/>
              <a:defRPr sz="2000">
                <a:solidFill>
                  <a:srgbClr val="797979"/>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sp>
        <p:nvSpPr>
          <p:cNvPr id="33" name="Content Placeholder 4"/>
          <p:cNvSpPr>
            <a:spLocks noGrp="1"/>
          </p:cNvSpPr>
          <p:nvPr>
            <p:ph sz="quarter" idx="15"/>
          </p:nvPr>
        </p:nvSpPr>
        <p:spPr>
          <a:xfrm>
            <a:off x="1048829" y="2610463"/>
            <a:ext cx="3686944" cy="247650"/>
          </a:xfrm>
          <a:prstGeom prst="rect">
            <a:avLst/>
          </a:prstGeom>
        </p:spPr>
        <p:txBody>
          <a:bodyPr anchor="ctr">
            <a:noAutofit/>
          </a:bodyPr>
          <a:lstStyle>
            <a:lvl1pPr marL="0" indent="0">
              <a:buNone/>
              <a:defRPr sz="2000">
                <a:solidFill>
                  <a:srgbClr val="797979"/>
                </a:solidFill>
                <a:latin typeface="Open Sans Light"/>
                <a:cs typeface="Open Sans Light"/>
              </a:defRPr>
            </a:lvl1pPr>
            <a:lvl2pPr>
              <a:defRPr>
                <a:solidFill>
                  <a:srgbClr val="797979"/>
                </a:solidFill>
                <a:latin typeface="Open Sans Light"/>
                <a:cs typeface="Open Sans Light"/>
              </a:defRPr>
            </a:lvl2pPr>
            <a:lvl3pPr>
              <a:defRPr>
                <a:solidFill>
                  <a:srgbClr val="797979"/>
                </a:solidFill>
                <a:latin typeface="Open Sans Light"/>
                <a:cs typeface="Open Sans Light"/>
              </a:defRPr>
            </a:lvl3pPr>
            <a:lvl4pPr>
              <a:defRPr>
                <a:solidFill>
                  <a:srgbClr val="797979"/>
                </a:solidFill>
                <a:latin typeface="Open Sans Light"/>
                <a:cs typeface="Open Sans Light"/>
              </a:defRPr>
            </a:lvl4pPr>
            <a:lvl5pPr>
              <a:defRPr>
                <a:solidFill>
                  <a:srgbClr val="797979"/>
                </a:solidFill>
                <a:latin typeface="Open Sans Light"/>
                <a:cs typeface="Open Sans Light"/>
              </a:defRPr>
            </a:lvl5pPr>
          </a:lstStyle>
          <a:p>
            <a:pPr lvl="0"/>
            <a:r>
              <a:rPr lang="en-US"/>
              <a:t>Edit Master text styles</a:t>
            </a:r>
          </a:p>
        </p:txBody>
      </p:sp>
      <p:pic>
        <p:nvPicPr>
          <p:cNvPr id="13" name="Picture 12" descr="QuESTlogo-white-circl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22041" y="3711148"/>
            <a:ext cx="1980726" cy="1147921"/>
          </a:xfrm>
          <a:prstGeom prst="rect">
            <a:avLst/>
          </a:prstGeom>
        </p:spPr>
      </p:pic>
    </p:spTree>
    <p:extLst>
      <p:ext uri="{BB962C8B-B14F-4D97-AF65-F5344CB8AC3E}">
        <p14:creationId xmlns:p14="http://schemas.microsoft.com/office/powerpoint/2010/main" val="127347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937"/>
            <a:ext cx="8229600" cy="64608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www.tiaonline.org | @tiaonline</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endParaRPr lang="en-US" dirty="0"/>
          </a:p>
        </p:txBody>
      </p:sp>
    </p:spTree>
    <p:extLst>
      <p:ext uri="{BB962C8B-B14F-4D97-AF65-F5344CB8AC3E}">
        <p14:creationId xmlns:p14="http://schemas.microsoft.com/office/powerpoint/2010/main" val="227308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937"/>
            <a:ext cx="8229600" cy="646082"/>
          </a:xfrm>
          <a:prstGeom prst="rect">
            <a:avLst/>
          </a:prstGeom>
        </p:spPr>
        <p:txBody>
          <a:bodyPr vert="horz" lIns="91324" tIns="45662" rIns="91324" bIns="45662" rtlCol="0" anchor="ctr">
            <a:noAutofit/>
          </a:bodyPr>
          <a:lstStyle/>
          <a:p>
            <a:r>
              <a:rPr lang="en-US"/>
              <a:t>Click to edit Master title style</a:t>
            </a:r>
            <a:endParaRPr lang="en-US" dirty="0"/>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5039113"/>
            <a:ext cx="9144000" cy="117086"/>
          </a:xfrm>
          <a:prstGeom prst="rect">
            <a:avLst/>
          </a:prstGeom>
        </p:spPr>
      </p:pic>
      <p:sp>
        <p:nvSpPr>
          <p:cNvPr id="7" name="Rectangle 31"/>
          <p:cNvSpPr>
            <a:spLocks noChangeArrowheads="1"/>
          </p:cNvSpPr>
          <p:nvPr/>
        </p:nvSpPr>
        <p:spPr bwMode="blackWhite">
          <a:xfrm>
            <a:off x="50951" y="4904997"/>
            <a:ext cx="1872905" cy="131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8396" tIns="19198" rIns="38396" bIns="19198">
            <a:spAutoFit/>
          </a:bodyPr>
          <a:lstStyle/>
          <a:p>
            <a:pPr eaLnBrk="0" hangingPunct="0"/>
            <a:r>
              <a:rPr lang="en-US" sz="600" b="0" dirty="0">
                <a:solidFill>
                  <a:schemeClr val="tx1"/>
                </a:solidFill>
                <a:latin typeface="ArialMT" charset="0"/>
              </a:rPr>
              <a:t>Copyright 2017 QuEST Forum.  All Rights Reserved.</a:t>
            </a:r>
          </a:p>
        </p:txBody>
      </p:sp>
      <p:sp>
        <p:nvSpPr>
          <p:cNvPr id="4" name="Rectangle 3"/>
          <p:cNvSpPr/>
          <p:nvPr/>
        </p:nvSpPr>
        <p:spPr>
          <a:xfrm>
            <a:off x="8565777" y="4727710"/>
            <a:ext cx="295835" cy="208517"/>
          </a:xfrm>
          <a:prstGeom prst="rect">
            <a:avLst/>
          </a:prstGeom>
          <a:solidFill>
            <a:srgbClr val="1D8E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D1EE7480-5358-4E49-A4E9-8EBCF13544B2}" type="slidenum">
              <a:rPr lang="en-US" sz="800" smtClean="0">
                <a:latin typeface="Open Sans Light"/>
              </a:rPr>
              <a:pPr algn="ctr"/>
              <a:t>‹#›</a:t>
            </a:fld>
            <a:endParaRPr lang="en-US" sz="800" dirty="0">
              <a:latin typeface="Open Sans Light"/>
            </a:endParaRPr>
          </a:p>
        </p:txBody>
      </p:sp>
      <p:sp>
        <p:nvSpPr>
          <p:cNvPr id="5" name="Text Placeholder 4"/>
          <p:cNvSpPr>
            <a:spLocks noGrp="1"/>
          </p:cNvSpPr>
          <p:nvPr>
            <p:ph type="body" idx="1"/>
          </p:nvPr>
        </p:nvSpPr>
        <p:spPr>
          <a:xfrm>
            <a:off x="457200" y="1070264"/>
            <a:ext cx="8229600" cy="35243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91" r:id="rId1"/>
    <p:sldLayoutId id="2147483649" r:id="rId2"/>
    <p:sldLayoutId id="2147483660" r:id="rId3"/>
    <p:sldLayoutId id="2147483663" r:id="rId4"/>
    <p:sldLayoutId id="2147483664" r:id="rId5"/>
    <p:sldLayoutId id="2147483693" r:id="rId6"/>
    <p:sldLayoutId id="2147483694" r:id="rId7"/>
    <p:sldLayoutId id="2147483692" r:id="rId8"/>
    <p:sldLayoutId id="2147483697"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6618" rtl="0" eaLnBrk="1" latinLnBrk="0" hangingPunct="1">
        <a:spcBef>
          <a:spcPct val="0"/>
        </a:spcBef>
        <a:buNone/>
        <a:defRPr sz="3000" b="1" kern="1200">
          <a:solidFill>
            <a:schemeClr val="bg2"/>
          </a:solidFill>
          <a:latin typeface="Open Sans"/>
          <a:ea typeface="+mj-ea"/>
          <a:cs typeface="Open Sans"/>
        </a:defRPr>
      </a:lvl1pPr>
    </p:titleStyle>
    <p:bodyStyle>
      <a:lvl1pPr marL="285750"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Light"/>
          <a:ea typeface="+mn-ea"/>
          <a:cs typeface="Open Sans Light"/>
        </a:defRPr>
      </a:lvl1pPr>
      <a:lvl2pPr marL="742368"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a:ea typeface="+mn-ea"/>
          <a:cs typeface="Open Sans Light"/>
        </a:defRPr>
      </a:lvl2pPr>
      <a:lvl3pPr marL="1198985"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a:ea typeface="+mn-ea"/>
          <a:cs typeface="Open Sans Light"/>
        </a:defRPr>
      </a:lvl3pPr>
      <a:lvl4pPr marL="1655606"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a:ea typeface="+mn-ea"/>
          <a:cs typeface="Open Sans Light"/>
        </a:defRPr>
      </a:lvl4pPr>
      <a:lvl5pPr marL="2112222" indent="-285750" algn="l" defTabSz="456618" rtl="0" eaLnBrk="1" latinLnBrk="0" hangingPunct="1">
        <a:lnSpc>
          <a:spcPct val="130000"/>
        </a:lnSpc>
        <a:spcBef>
          <a:spcPct val="20000"/>
        </a:spcBef>
        <a:buClr>
          <a:srgbClr val="1D8EEA"/>
        </a:buClr>
        <a:buFont typeface="Wingdings" pitchFamily="2" charset="2"/>
        <a:buChar char="§"/>
        <a:defRPr sz="2000" kern="1200">
          <a:solidFill>
            <a:srgbClr val="797979"/>
          </a:solidFill>
          <a:latin typeface="Open Sans"/>
          <a:ea typeface="+mn-ea"/>
          <a:cs typeface="Open Sans Light"/>
        </a:defRPr>
      </a:lvl5pPr>
      <a:lvl6pPr marL="2511400" indent="-228310" algn="l" defTabSz="456618" rtl="0" eaLnBrk="1" latinLnBrk="0" hangingPunct="1">
        <a:spcBef>
          <a:spcPct val="20000"/>
        </a:spcBef>
        <a:buFont typeface="Arial"/>
        <a:buChar char="•"/>
        <a:defRPr sz="2000" kern="1200">
          <a:solidFill>
            <a:schemeClr val="tx1"/>
          </a:solidFill>
          <a:latin typeface="+mn-lt"/>
          <a:ea typeface="+mn-ea"/>
          <a:cs typeface="+mn-cs"/>
        </a:defRPr>
      </a:lvl6pPr>
      <a:lvl7pPr marL="2968018" indent="-228310" algn="l" defTabSz="456618" rtl="0" eaLnBrk="1" latinLnBrk="0" hangingPunct="1">
        <a:spcBef>
          <a:spcPct val="20000"/>
        </a:spcBef>
        <a:buFont typeface="Arial"/>
        <a:buChar char="•"/>
        <a:defRPr sz="2000" kern="1200">
          <a:solidFill>
            <a:schemeClr val="tx1"/>
          </a:solidFill>
          <a:latin typeface="+mn-lt"/>
          <a:ea typeface="+mn-ea"/>
          <a:cs typeface="+mn-cs"/>
        </a:defRPr>
      </a:lvl7pPr>
      <a:lvl8pPr marL="3424638" indent="-228310" algn="l" defTabSz="456618" rtl="0" eaLnBrk="1" latinLnBrk="0" hangingPunct="1">
        <a:spcBef>
          <a:spcPct val="20000"/>
        </a:spcBef>
        <a:buFont typeface="Arial"/>
        <a:buChar char="•"/>
        <a:defRPr sz="2000" kern="1200">
          <a:solidFill>
            <a:schemeClr val="tx1"/>
          </a:solidFill>
          <a:latin typeface="+mn-lt"/>
          <a:ea typeface="+mn-ea"/>
          <a:cs typeface="+mn-cs"/>
        </a:defRPr>
      </a:lvl8pPr>
      <a:lvl9pPr marL="3881255" indent="-228310" algn="l" defTabSz="4566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18" rtl="0" eaLnBrk="1" latinLnBrk="0" hangingPunct="1">
        <a:defRPr sz="1800" kern="1200">
          <a:solidFill>
            <a:schemeClr val="tx1"/>
          </a:solidFill>
          <a:latin typeface="+mn-lt"/>
          <a:ea typeface="+mn-ea"/>
          <a:cs typeface="+mn-cs"/>
        </a:defRPr>
      </a:lvl1pPr>
      <a:lvl2pPr marL="456618" algn="l" defTabSz="456618" rtl="0" eaLnBrk="1" latinLnBrk="0" hangingPunct="1">
        <a:defRPr sz="1800" kern="1200">
          <a:solidFill>
            <a:schemeClr val="tx1"/>
          </a:solidFill>
          <a:latin typeface="+mn-lt"/>
          <a:ea typeface="+mn-ea"/>
          <a:cs typeface="+mn-cs"/>
        </a:defRPr>
      </a:lvl2pPr>
      <a:lvl3pPr marL="913235" algn="l" defTabSz="456618" rtl="0" eaLnBrk="1" latinLnBrk="0" hangingPunct="1">
        <a:defRPr sz="1800" kern="1200">
          <a:solidFill>
            <a:schemeClr val="tx1"/>
          </a:solidFill>
          <a:latin typeface="+mn-lt"/>
          <a:ea typeface="+mn-ea"/>
          <a:cs typeface="+mn-cs"/>
        </a:defRPr>
      </a:lvl3pPr>
      <a:lvl4pPr marL="1369856" algn="l" defTabSz="456618" rtl="0" eaLnBrk="1" latinLnBrk="0" hangingPunct="1">
        <a:defRPr sz="1800" kern="1200">
          <a:solidFill>
            <a:schemeClr val="tx1"/>
          </a:solidFill>
          <a:latin typeface="+mn-lt"/>
          <a:ea typeface="+mn-ea"/>
          <a:cs typeface="+mn-cs"/>
        </a:defRPr>
      </a:lvl4pPr>
      <a:lvl5pPr marL="1826472" algn="l" defTabSz="456618" rtl="0" eaLnBrk="1" latinLnBrk="0" hangingPunct="1">
        <a:defRPr sz="1800" kern="1200">
          <a:solidFill>
            <a:schemeClr val="tx1"/>
          </a:solidFill>
          <a:latin typeface="+mn-lt"/>
          <a:ea typeface="+mn-ea"/>
          <a:cs typeface="+mn-cs"/>
        </a:defRPr>
      </a:lvl5pPr>
      <a:lvl6pPr marL="2283091" algn="l" defTabSz="456618" rtl="0" eaLnBrk="1" latinLnBrk="0" hangingPunct="1">
        <a:defRPr sz="1800" kern="1200">
          <a:solidFill>
            <a:schemeClr val="tx1"/>
          </a:solidFill>
          <a:latin typeface="+mn-lt"/>
          <a:ea typeface="+mn-ea"/>
          <a:cs typeface="+mn-cs"/>
        </a:defRPr>
      </a:lvl6pPr>
      <a:lvl7pPr marL="2739709" algn="l" defTabSz="456618" rtl="0" eaLnBrk="1" latinLnBrk="0" hangingPunct="1">
        <a:defRPr sz="1800" kern="1200">
          <a:solidFill>
            <a:schemeClr val="tx1"/>
          </a:solidFill>
          <a:latin typeface="+mn-lt"/>
          <a:ea typeface="+mn-ea"/>
          <a:cs typeface="+mn-cs"/>
        </a:defRPr>
      </a:lvl7pPr>
      <a:lvl8pPr marL="3196327" algn="l" defTabSz="456618" rtl="0" eaLnBrk="1" latinLnBrk="0" hangingPunct="1">
        <a:defRPr sz="1800" kern="1200">
          <a:solidFill>
            <a:schemeClr val="tx1"/>
          </a:solidFill>
          <a:latin typeface="+mn-lt"/>
          <a:ea typeface="+mn-ea"/>
          <a:cs typeface="+mn-cs"/>
        </a:defRPr>
      </a:lvl8pPr>
      <a:lvl9pPr marL="3652944" algn="l" defTabSz="4566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CAA23-189D-4CB1-BD6E-78FF672BC57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1ACEB-533B-44FC-BBDA-26D70E67B18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object&#10;&#10;Description generated with high confidence">
            <a:extLst>
              <a:ext uri="{FF2B5EF4-FFF2-40B4-BE49-F238E27FC236}">
                <a16:creationId xmlns:a16="http://schemas.microsoft.com/office/drawing/2014/main" id="{3E7B06F7-E5BE-4DC6-A9D7-7775263EE1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9658" y="4368871"/>
            <a:ext cx="1437220" cy="730108"/>
          </a:xfrm>
          <a:prstGeom prst="rect">
            <a:avLst/>
          </a:prstGeom>
        </p:spPr>
      </p:pic>
      <p:sp>
        <p:nvSpPr>
          <p:cNvPr id="7" name="Footer Placeholder 4">
            <a:extLst>
              <a:ext uri="{FF2B5EF4-FFF2-40B4-BE49-F238E27FC236}">
                <a16:creationId xmlns:a16="http://schemas.microsoft.com/office/drawing/2014/main" id="{7AC05594-B678-425B-B8A3-23AF6122E7E0}"/>
              </a:ext>
            </a:extLst>
          </p:cNvPr>
          <p:cNvSpPr>
            <a:spLocks noGrp="1"/>
          </p:cNvSpPr>
          <p:nvPr>
            <p:ph type="ftr" sz="quarter" idx="3"/>
          </p:nvPr>
        </p:nvSpPr>
        <p:spPr>
          <a:xfrm>
            <a:off x="3028950" y="4767263"/>
            <a:ext cx="3086100" cy="273844"/>
          </a:xfrm>
          <a:prstGeom prst="rect">
            <a:avLst/>
          </a:prstGeom>
          <a:ln>
            <a:noFill/>
          </a:ln>
        </p:spPr>
        <p:txBody>
          <a:bodyPr vert="horz" lIns="91440" tIns="45720" rIns="91440" bIns="45720" rtlCol="0" anchor="ctr"/>
          <a:lstStyle>
            <a:lvl1pPr algn="ctr">
              <a:defRPr sz="900">
                <a:ln>
                  <a:noFill/>
                </a:ln>
                <a:solidFill>
                  <a:schemeClr val="accent4"/>
                </a:solidFill>
                <a:latin typeface="Arial" panose="020B0604020202020204" pitchFamily="34" charset="0"/>
                <a:cs typeface="Arial" panose="020B0604020202020204" pitchFamily="34" charset="0"/>
              </a:defRPr>
            </a:lvl1pPr>
          </a:lstStyle>
          <a:p>
            <a:r>
              <a:rPr lang="en-US" dirty="0"/>
              <a:t>www.tiaonline.org | @tiaonline</a:t>
            </a:r>
          </a:p>
        </p:txBody>
      </p:sp>
    </p:spTree>
    <p:extLst>
      <p:ext uri="{BB962C8B-B14F-4D97-AF65-F5344CB8AC3E}">
        <p14:creationId xmlns:p14="http://schemas.microsoft.com/office/powerpoint/2010/main" val="15015149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685800" rtl="0" eaLnBrk="1" latinLnBrk="0" hangingPunct="1">
        <a:lnSpc>
          <a:spcPct val="90000"/>
        </a:lnSpc>
        <a:spcBef>
          <a:spcPct val="0"/>
        </a:spcBef>
        <a:buNone/>
        <a:defRPr sz="3300" kern="1200">
          <a:solidFill>
            <a:srgbClr val="00000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hyperlink" Target="#App_C"/><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www.tl9000.org/handbooks/rh_guidance.html"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327270"/>
          </a:xfrm>
        </p:spPr>
        <p:txBody>
          <a:bodyPr anchor="t" anchorCtr="0"/>
          <a:lstStyle/>
          <a:p>
            <a:r>
              <a:rPr lang="en-US" dirty="0"/>
              <a:t>R6.2 Requirements</a:t>
            </a:r>
            <a:br>
              <a:rPr lang="en-US" dirty="0"/>
            </a:br>
            <a:r>
              <a:rPr lang="en-US" dirty="0"/>
              <a:t>Point Release</a:t>
            </a:r>
          </a:p>
        </p:txBody>
      </p:sp>
      <p:sp>
        <p:nvSpPr>
          <p:cNvPr id="8" name="Text Placeholder 7"/>
          <p:cNvSpPr>
            <a:spLocks noGrp="1"/>
          </p:cNvSpPr>
          <p:nvPr>
            <p:ph type="subTitle" idx="1"/>
          </p:nvPr>
        </p:nvSpPr>
        <p:spPr>
          <a:xfrm>
            <a:off x="1143000" y="2379903"/>
            <a:ext cx="6858000" cy="1241822"/>
          </a:xfrm>
        </p:spPr>
        <p:txBody>
          <a:bodyPr>
            <a:normAutofit/>
          </a:bodyPr>
          <a:lstStyle/>
          <a:p>
            <a:r>
              <a:rPr lang="en-US" sz="3200" b="1" dirty="0">
                <a:solidFill>
                  <a:srgbClr val="1D8EEA"/>
                </a:solidFill>
              </a:rPr>
              <a:t>Change</a:t>
            </a:r>
            <a:r>
              <a:rPr lang="en-US" sz="3200" dirty="0">
                <a:solidFill>
                  <a:srgbClr val="1D8EEA"/>
                </a:solidFill>
              </a:rPr>
              <a:t> </a:t>
            </a:r>
            <a:r>
              <a:rPr lang="en-US" sz="3200" b="1" dirty="0">
                <a:solidFill>
                  <a:srgbClr val="1D8EEA"/>
                </a:solidFill>
              </a:rPr>
              <a:t>Summary</a:t>
            </a:r>
          </a:p>
          <a:p>
            <a:r>
              <a:rPr lang="en-US" sz="3200" b="1">
                <a:solidFill>
                  <a:srgbClr val="1D8EEA"/>
                </a:solidFill>
              </a:rPr>
              <a:t>January 2020</a:t>
            </a:r>
            <a:endParaRPr lang="en-US" sz="3200" b="1" dirty="0">
              <a:solidFill>
                <a:srgbClr val="1D8EEA"/>
              </a:solidFill>
            </a:endParaRPr>
          </a:p>
        </p:txBody>
      </p:sp>
    </p:spTree>
    <p:extLst>
      <p:ext uri="{BB962C8B-B14F-4D97-AF65-F5344CB8AC3E}">
        <p14:creationId xmlns:p14="http://schemas.microsoft.com/office/powerpoint/2010/main" val="18332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fontScale="92500"/>
          </a:bodyPr>
          <a:lstStyle/>
          <a:p>
            <a:pPr marL="0" marR="0" indent="0">
              <a:spcBef>
                <a:spcPts val="0"/>
              </a:spcBef>
              <a:spcAft>
                <a:spcPts val="0"/>
              </a:spcAft>
              <a:buNone/>
            </a:pPr>
            <a:r>
              <a:rPr lang="en-US" sz="2400" b="1" dirty="0">
                <a:latin typeface="Arial" panose="020B0604020202020204" pitchFamily="34" charset="0"/>
                <a:ea typeface="Times New Roman" panose="02020603050405020304" pitchFamily="18" charset="0"/>
                <a:cs typeface="Times New Roman" panose="02020603050405020304" pitchFamily="18" charset="0"/>
              </a:rPr>
              <a:t>8.4.1.C.2-NOTE 3 </a:t>
            </a:r>
            <a:r>
              <a:rPr lang="en-US" sz="2400" dirty="0">
                <a:latin typeface="Arial" panose="020B0604020202020204" pitchFamily="34" charset="0"/>
                <a:ea typeface="Times New Roman" panose="02020603050405020304" pitchFamily="18" charset="0"/>
                <a:cs typeface="Times New Roman" panose="02020603050405020304" pitchFamily="18" charset="0"/>
              </a:rPr>
              <a:t>Examples of alignment toward conformity to appropriate quality management systems may include </a:t>
            </a:r>
          </a:p>
          <a:p>
            <a:pPr marL="342900" marR="0" lvl="0" indent="-342900">
              <a:spcBef>
                <a:spcPts val="0"/>
              </a:spcBef>
              <a:spcAft>
                <a:spcPts val="0"/>
              </a:spcAft>
              <a:buFont typeface="+mj-lt"/>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surveys,</a:t>
            </a:r>
          </a:p>
          <a:p>
            <a:pPr marL="342900" marR="0" lvl="0" indent="-342900">
              <a:spcBef>
                <a:spcPts val="0"/>
              </a:spcBef>
              <a:spcAft>
                <a:spcPts val="0"/>
              </a:spcAft>
              <a:buFont typeface="+mj-lt"/>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external provider questionnaires,</a:t>
            </a:r>
          </a:p>
          <a:p>
            <a:pPr marL="342900" marR="0" lvl="0" indent="-342900">
              <a:spcBef>
                <a:spcPts val="0"/>
              </a:spcBef>
              <a:spcAft>
                <a:spcPts val="0"/>
              </a:spcAft>
              <a:buFont typeface="+mj-lt"/>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external provider education and training regarding conformance to standards,</a:t>
            </a:r>
          </a:p>
          <a:p>
            <a:pPr marL="342900" marR="0" lvl="0" indent="-342900">
              <a:spcBef>
                <a:spcPts val="0"/>
              </a:spcBef>
              <a:spcAft>
                <a:spcPts val="0"/>
              </a:spcAft>
              <a:buFont typeface="+mj-lt"/>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the use of TL 9000 requirements and measurements, in full or in part,</a:t>
            </a:r>
          </a:p>
          <a:p>
            <a:pPr marL="342900" marR="0" lvl="0" indent="-342900">
              <a:spcBef>
                <a:spcPts val="0"/>
              </a:spcBef>
              <a:spcAft>
                <a:spcPts val="0"/>
              </a:spcAft>
              <a:buFont typeface="+mj-lt"/>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second-party audits evaluating TL 9000 conformance or conformance to an appropriate quality management system, and</a:t>
            </a:r>
          </a:p>
          <a:p>
            <a:pPr marL="342900" marR="0" lvl="0" indent="-342900">
              <a:spcBef>
                <a:spcPts val="0"/>
              </a:spcBef>
              <a:spcAft>
                <a:spcPts val="0"/>
              </a:spcAft>
              <a:buFont typeface="+mj-lt"/>
              <a:buAutoNum type="alphaLcParenR"/>
            </a:pPr>
            <a:r>
              <a:rPr lang="en-US" sz="24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Certification to </a:t>
            </a:r>
            <a:r>
              <a:rPr lang="en-US" sz="2400" dirty="0">
                <a:latin typeface="Arial" panose="020B0604020202020204" pitchFamily="34" charset="0"/>
                <a:ea typeface="Times New Roman" panose="02020603050405020304" pitchFamily="18" charset="0"/>
                <a:cs typeface="Times New Roman" panose="02020603050405020304" pitchFamily="18" charset="0"/>
              </a:rPr>
              <a:t>TL 9000 or other quality standards </a:t>
            </a:r>
            <a:r>
              <a:rPr lang="en-US" sz="24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accredited by a signatory of the IAF MLA (where this is available) or by the appropriate sector accreditation body </a:t>
            </a:r>
            <a:r>
              <a:rPr lang="en-US" sz="2400"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certification</a:t>
            </a:r>
            <a:r>
              <a:rPr lang="en-US" sz="2400" dirty="0">
                <a:latin typeface="Arial" panose="020B0604020202020204" pitchFamily="34" charset="0"/>
                <a:ea typeface="Times New Roman" panose="02020603050405020304" pitchFamily="18" charset="0"/>
                <a:cs typeface="Times New Roman" panose="02020603050405020304" pitchFamily="18" charset="0"/>
              </a:rPr>
              <a:t>. Examples include ISO 9001</a:t>
            </a:r>
            <a:r>
              <a:rPr lang="en-US" sz="2400" u="sng" baseline="-25000"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[2]</a:t>
            </a:r>
            <a:r>
              <a:rPr lang="en-US" sz="2400" dirty="0">
                <a:latin typeface="Arial" panose="020B0604020202020204" pitchFamily="34" charset="0"/>
                <a:ea typeface="Times New Roman" panose="02020603050405020304" pitchFamily="18" charset="0"/>
                <a:cs typeface="Times New Roman" panose="02020603050405020304" pitchFamily="18" charset="0"/>
              </a:rPr>
              <a:t>, AS9100</a:t>
            </a:r>
            <a:r>
              <a:rPr lang="en-US" sz="2400" u="sng" baseline="-25000"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[6]</a:t>
            </a:r>
            <a:r>
              <a:rPr lang="en-US" sz="2400" dirty="0">
                <a:latin typeface="Arial" panose="020B0604020202020204" pitchFamily="34" charset="0"/>
                <a:ea typeface="Times New Roman" panose="02020603050405020304" pitchFamily="18" charset="0"/>
                <a:cs typeface="Times New Roman" panose="02020603050405020304" pitchFamily="18" charset="0"/>
              </a:rPr>
              <a:t>, CMMI</a:t>
            </a:r>
            <a:r>
              <a:rPr lang="en-US" sz="2400" u="sng" baseline="-25000"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[7]</a:t>
            </a:r>
            <a:r>
              <a:rPr lang="en-US" sz="2400" dirty="0">
                <a:latin typeface="Arial" panose="020B0604020202020204" pitchFamily="34" charset="0"/>
                <a:ea typeface="Times New Roman" panose="02020603050405020304" pitchFamily="18" charset="0"/>
                <a:cs typeface="Times New Roman" panose="02020603050405020304" pitchFamily="18" charset="0"/>
              </a:rPr>
              <a:t>, </a:t>
            </a:r>
            <a:r>
              <a:rPr lang="en-US" sz="2400" strike="sngStrike"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ISO/TS</a:t>
            </a:r>
            <a:r>
              <a:rPr lang="en-US" sz="2400" dirty="0">
                <a:latin typeface="Arial" panose="020B0604020202020204" pitchFamily="34" charset="0"/>
                <a:ea typeface="Times New Roman" panose="02020603050405020304" pitchFamily="18" charset="0"/>
                <a:cs typeface="Times New Roman" panose="02020603050405020304" pitchFamily="18" charset="0"/>
              </a:rPr>
              <a:t>IATF 16949</a:t>
            </a:r>
            <a:r>
              <a:rPr lang="en-US" sz="2400" u="sng" baseline="-25000"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ction="ppaction://hlinkfile">
                  <a:extLst>
                    <a:ext uri="{A12FA001-AC4F-418D-AE19-62706E023703}">
                      <ahyp:hlinkClr xmlns:ahyp="http://schemas.microsoft.com/office/drawing/2018/hyperlinkcolor" val="tx"/>
                    </a:ext>
                  </a:extLst>
                </a:hlinkClick>
              </a:rPr>
              <a:t>[8]</a:t>
            </a:r>
            <a:r>
              <a:rPr lang="en-US" sz="2400" dirty="0">
                <a:latin typeface="Arial" panose="020B0604020202020204" pitchFamily="34" charset="0"/>
                <a:ea typeface="Times New Roman" panose="02020603050405020304" pitchFamily="18" charset="0"/>
                <a:cs typeface="Times New Roman" panose="02020603050405020304" pitchFamily="18" charset="0"/>
              </a:rPr>
              <a:t>, etc.</a:t>
            </a:r>
          </a:p>
          <a:p>
            <a:pPr marL="0" marR="0" indent="0">
              <a:spcBef>
                <a:spcPts val="0"/>
              </a:spcBef>
              <a:spcAft>
                <a:spcPts val="0"/>
              </a:spcAft>
              <a:buNone/>
            </a:pPr>
            <a:r>
              <a:rPr lang="en-US" sz="2400" b="1" dirty="0">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73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19592"/>
            <a:ext cx="8712678" cy="4863523"/>
          </a:xfrm>
        </p:spPr>
        <p:txBody>
          <a:bodyPr>
            <a:normAutofit/>
          </a:bodyPr>
          <a:lstStyle/>
          <a:p>
            <a:pPr marL="0" indent="0">
              <a:buNone/>
            </a:pPr>
            <a:r>
              <a:rPr lang="en-US" sz="2400" b="1" dirty="0"/>
              <a:t>8.5.4.S.1 Software </a:t>
            </a:r>
            <a:r>
              <a:rPr lang="en-US" sz="2400" b="1" strike="sngStrike" dirty="0">
                <a:solidFill>
                  <a:srgbClr val="FF0000"/>
                </a:solidFill>
              </a:rPr>
              <a:t>Virus </a:t>
            </a:r>
            <a:r>
              <a:rPr lang="en-US" sz="2400" b="1" dirty="0">
                <a:solidFill>
                  <a:srgbClr val="1D8EEA"/>
                </a:solidFill>
              </a:rPr>
              <a:t>Malware</a:t>
            </a:r>
            <a:r>
              <a:rPr lang="en-US" sz="2400" b="1" dirty="0"/>
              <a:t> Protection</a:t>
            </a:r>
            <a:r>
              <a:rPr lang="en-US" sz="2400" dirty="0"/>
              <a:t> – The organization shall establish and maintain methods for software </a:t>
            </a:r>
            <a:r>
              <a:rPr lang="en-US" sz="2400" strike="sngStrike" dirty="0">
                <a:solidFill>
                  <a:srgbClr val="FF0000"/>
                </a:solidFill>
              </a:rPr>
              <a:t>virus</a:t>
            </a:r>
            <a:r>
              <a:rPr lang="en-US" sz="2400" dirty="0"/>
              <a:t> </a:t>
            </a:r>
            <a:r>
              <a:rPr lang="en-US" sz="2400" dirty="0">
                <a:solidFill>
                  <a:srgbClr val="1D8EEA"/>
                </a:solidFill>
              </a:rPr>
              <a:t>malware</a:t>
            </a:r>
            <a:r>
              <a:rPr lang="en-US" sz="2400" dirty="0"/>
              <a:t> prevention, detection, and removal from the deliverable product</a:t>
            </a:r>
            <a:r>
              <a:rPr lang="en-US" dirty="0"/>
              <a:t>.</a:t>
            </a:r>
          </a:p>
          <a:p>
            <a:pPr marL="0" marR="0" indent="0">
              <a:spcBef>
                <a:spcPts val="0"/>
              </a:spcBef>
              <a:spcAft>
                <a:spcPts val="900"/>
              </a:spcAft>
              <a:buNone/>
            </a:pPr>
            <a:endParaRPr lang="en-US" dirty="0"/>
          </a:p>
        </p:txBody>
      </p:sp>
    </p:spTree>
    <p:extLst>
      <p:ext uri="{BB962C8B-B14F-4D97-AF65-F5344CB8AC3E}">
        <p14:creationId xmlns:p14="http://schemas.microsoft.com/office/powerpoint/2010/main" val="20467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49AF-6357-4374-B25A-665D4B4A8C00}"/>
              </a:ext>
            </a:extLst>
          </p:cNvPr>
          <p:cNvSpPr>
            <a:spLocks noGrp="1"/>
          </p:cNvSpPr>
          <p:nvPr>
            <p:ph type="title"/>
          </p:nvPr>
        </p:nvSpPr>
        <p:spPr/>
        <p:txBody>
          <a:bodyPr/>
          <a:lstStyle/>
          <a:p>
            <a:r>
              <a:rPr lang="en-US" dirty="0"/>
              <a:t>R6.2 Training		</a:t>
            </a:r>
          </a:p>
        </p:txBody>
      </p:sp>
      <p:sp>
        <p:nvSpPr>
          <p:cNvPr id="3" name="Content Placeholder 2">
            <a:extLst>
              <a:ext uri="{FF2B5EF4-FFF2-40B4-BE49-F238E27FC236}">
                <a16:creationId xmlns:a16="http://schemas.microsoft.com/office/drawing/2014/main" id="{389144DF-0392-469F-9B48-19E6720D6374}"/>
              </a:ext>
            </a:extLst>
          </p:cNvPr>
          <p:cNvSpPr>
            <a:spLocks noGrp="1"/>
          </p:cNvSpPr>
          <p:nvPr>
            <p:ph idx="1"/>
          </p:nvPr>
        </p:nvSpPr>
        <p:spPr/>
        <p:txBody>
          <a:bodyPr>
            <a:normAutofit/>
          </a:bodyPr>
          <a:lstStyle/>
          <a:p>
            <a:pPr marL="0" indent="0">
              <a:buNone/>
            </a:pPr>
            <a:r>
              <a:rPr lang="en-US" sz="2400" dirty="0"/>
              <a:t>Review of this document</a:t>
            </a:r>
          </a:p>
        </p:txBody>
      </p:sp>
      <p:sp>
        <p:nvSpPr>
          <p:cNvPr id="4" name="Slide Number Placeholder 3">
            <a:extLst>
              <a:ext uri="{FF2B5EF4-FFF2-40B4-BE49-F238E27FC236}">
                <a16:creationId xmlns:a16="http://schemas.microsoft.com/office/drawing/2014/main" id="{D991A007-C42E-4C86-BFA9-4E9A40C1F060}"/>
              </a:ext>
            </a:extLst>
          </p:cNvPr>
          <p:cNvSpPr>
            <a:spLocks noGrp="1"/>
          </p:cNvSpPr>
          <p:nvPr>
            <p:ph type="sldNum" sz="quarter" idx="12"/>
          </p:nvPr>
        </p:nvSpPr>
        <p:spPr/>
        <p:txBody>
          <a:bodyPr/>
          <a:lstStyle/>
          <a:p>
            <a:fld id="{A4B02206-2CCE-9C4D-848F-C8FB9ED8857E}" type="slidenum">
              <a:rPr lang="en-US" smtClean="0"/>
              <a:pPr/>
              <a:t>12</a:t>
            </a:fld>
            <a:endParaRPr lang="en-US" dirty="0"/>
          </a:p>
        </p:txBody>
      </p:sp>
    </p:spTree>
    <p:extLst>
      <p:ext uri="{BB962C8B-B14F-4D97-AF65-F5344CB8AC3E}">
        <p14:creationId xmlns:p14="http://schemas.microsoft.com/office/powerpoint/2010/main" val="43659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bwMode="auto">
          <a:xfrm>
            <a:off x="0" y="114300"/>
            <a:ext cx="5657850" cy="6286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r>
              <a:rPr lang="en-US" cap="small" dirty="0">
                <a:solidFill>
                  <a:schemeClr val="tx2">
                    <a:lumMod val="75000"/>
                  </a:schemeClr>
                </a:solidFill>
                <a:effectLst>
                  <a:outerShdw blurRad="50800" dist="38100" dir="2700000" algn="tl">
                    <a:srgbClr val="000000">
                      <a:alpha val="40000"/>
                    </a:srgbClr>
                  </a:outerShdw>
                </a:effectLst>
              </a:rPr>
              <a:t>Summary of Changes</a:t>
            </a:r>
          </a:p>
        </p:txBody>
      </p:sp>
      <p:sp>
        <p:nvSpPr>
          <p:cNvPr id="18435" name="Slide Number Placeholder 5"/>
          <p:cNvSpPr>
            <a:spLocks noGrp="1"/>
          </p:cNvSpPr>
          <p:nvPr>
            <p:ph type="sldNum" sz="quarter" idx="4294967295"/>
          </p:nvPr>
        </p:nvSpPr>
        <p:spPr bwMode="auto">
          <a:xfrm>
            <a:off x="7543800" y="4686300"/>
            <a:ext cx="1600200" cy="27463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557213" indent="-214313" eaLnBrk="0" hangingPunct="0">
              <a:defRPr>
                <a:solidFill>
                  <a:schemeClr val="tx1"/>
                </a:solidFill>
                <a:latin typeface="Arial" charset="0"/>
                <a:cs typeface="Arial" charset="0"/>
              </a:defRPr>
            </a:lvl2pPr>
            <a:lvl3pPr marL="857250" indent="-171450" eaLnBrk="0" hangingPunct="0">
              <a:defRPr>
                <a:solidFill>
                  <a:schemeClr val="tx1"/>
                </a:solidFill>
                <a:latin typeface="Arial" charset="0"/>
                <a:cs typeface="Arial" charset="0"/>
              </a:defRPr>
            </a:lvl3pPr>
            <a:lvl4pPr marL="1200150" indent="-171450" eaLnBrk="0" hangingPunct="0">
              <a:defRPr>
                <a:solidFill>
                  <a:schemeClr val="tx1"/>
                </a:solidFill>
                <a:latin typeface="Arial" charset="0"/>
                <a:cs typeface="Arial" charset="0"/>
              </a:defRPr>
            </a:lvl4pPr>
            <a:lvl5pPr marL="1543050" indent="-171450" eaLnBrk="0" hangingPunct="0">
              <a:defRPr>
                <a:solidFill>
                  <a:schemeClr val="tx1"/>
                </a:solidFill>
                <a:latin typeface="Arial" charset="0"/>
                <a:cs typeface="Arial" charset="0"/>
              </a:defRPr>
            </a:lvl5pPr>
            <a:lvl6pPr marL="1885950" indent="-171450" eaLnBrk="0" fontAlgn="base" hangingPunct="0">
              <a:spcBef>
                <a:spcPct val="0"/>
              </a:spcBef>
              <a:spcAft>
                <a:spcPct val="0"/>
              </a:spcAft>
              <a:defRPr>
                <a:solidFill>
                  <a:schemeClr val="tx1"/>
                </a:solidFill>
                <a:latin typeface="Arial" charset="0"/>
                <a:cs typeface="Arial" charset="0"/>
              </a:defRPr>
            </a:lvl6pPr>
            <a:lvl7pPr marL="2228850" indent="-171450" eaLnBrk="0" fontAlgn="base" hangingPunct="0">
              <a:spcBef>
                <a:spcPct val="0"/>
              </a:spcBef>
              <a:spcAft>
                <a:spcPct val="0"/>
              </a:spcAft>
              <a:defRPr>
                <a:solidFill>
                  <a:schemeClr val="tx1"/>
                </a:solidFill>
                <a:latin typeface="Arial" charset="0"/>
                <a:cs typeface="Arial" charset="0"/>
              </a:defRPr>
            </a:lvl7pPr>
            <a:lvl8pPr marL="2571750" indent="-171450" eaLnBrk="0" fontAlgn="base" hangingPunct="0">
              <a:spcBef>
                <a:spcPct val="0"/>
              </a:spcBef>
              <a:spcAft>
                <a:spcPct val="0"/>
              </a:spcAft>
              <a:defRPr>
                <a:solidFill>
                  <a:schemeClr val="tx1"/>
                </a:solidFill>
                <a:latin typeface="Arial" charset="0"/>
                <a:cs typeface="Arial" charset="0"/>
              </a:defRPr>
            </a:lvl8pPr>
            <a:lvl9pPr marL="2914650" indent="-171450" eaLnBrk="0" fontAlgn="base" hangingPunct="0">
              <a:spcBef>
                <a:spcPct val="0"/>
              </a:spcBef>
              <a:spcAft>
                <a:spcPct val="0"/>
              </a:spcAft>
              <a:defRPr>
                <a:solidFill>
                  <a:schemeClr val="tx1"/>
                </a:solidFill>
                <a:latin typeface="Arial" charset="0"/>
                <a:cs typeface="Arial" charset="0"/>
              </a:defRPr>
            </a:lvl9pPr>
          </a:lstStyle>
          <a:p>
            <a:pPr algn="ctr" eaLnBrk="1" hangingPunct="1"/>
            <a:fld id="{946C9168-20BE-4271-9C4B-AEBA5B65995F}" type="slidenum">
              <a:rPr lang="en-US">
                <a:solidFill>
                  <a:prstClr val="white"/>
                </a:solidFill>
                <a:latin typeface="Calibri" pitchFamily="34" charset="0"/>
              </a:rPr>
              <a:pPr algn="ctr" eaLnBrk="1" hangingPunct="1"/>
              <a:t>2</a:t>
            </a:fld>
            <a:endParaRPr lang="en-US" dirty="0">
              <a:solidFill>
                <a:prstClr val="white"/>
              </a:solidFill>
              <a:latin typeface="Calibri" pitchFamily="34" charset="0"/>
            </a:endParaRPr>
          </a:p>
        </p:txBody>
      </p:sp>
      <p:graphicFrame>
        <p:nvGraphicFramePr>
          <p:cNvPr id="31775" name="Group 31"/>
          <p:cNvGraphicFramePr>
            <a:graphicFrameLocks noGrp="1"/>
          </p:cNvGraphicFramePr>
          <p:nvPr>
            <p:extLst>
              <p:ext uri="{D42A27DB-BD31-4B8C-83A1-F6EECF244321}">
                <p14:modId xmlns:p14="http://schemas.microsoft.com/office/powerpoint/2010/main" val="1951413543"/>
              </p:ext>
            </p:extLst>
          </p:nvPr>
        </p:nvGraphicFramePr>
        <p:xfrm>
          <a:off x="4514851" y="812801"/>
          <a:ext cx="3390899" cy="4031456"/>
        </p:xfrm>
        <a:graphic>
          <a:graphicData uri="http://schemas.openxmlformats.org/drawingml/2006/table">
            <a:tbl>
              <a:tblPr/>
              <a:tblGrid>
                <a:gridCol w="1714500">
                  <a:extLst>
                    <a:ext uri="{9D8B030D-6E8A-4147-A177-3AD203B41FA5}">
                      <a16:colId xmlns:a16="http://schemas.microsoft.com/office/drawing/2014/main" val="20000"/>
                    </a:ext>
                  </a:extLst>
                </a:gridCol>
                <a:gridCol w="915057">
                  <a:extLst>
                    <a:ext uri="{9D8B030D-6E8A-4147-A177-3AD203B41FA5}">
                      <a16:colId xmlns:a16="http://schemas.microsoft.com/office/drawing/2014/main" val="20001"/>
                    </a:ext>
                  </a:extLst>
                </a:gridCol>
                <a:gridCol w="761342">
                  <a:extLst>
                    <a:ext uri="{9D8B030D-6E8A-4147-A177-3AD203B41FA5}">
                      <a16:colId xmlns:a16="http://schemas.microsoft.com/office/drawing/2014/main" val="20002"/>
                    </a:ext>
                  </a:extLst>
                </a:gridCol>
              </a:tblGrid>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lang="en-US" sz="1800" b="1" kern="1200" cap="small" dirty="0">
                          <a:solidFill>
                            <a:schemeClr val="tx2">
                              <a:lumMod val="75000"/>
                            </a:schemeClr>
                          </a:solidFill>
                          <a:effectLst>
                            <a:outerShdw blurRad="50800" dist="38100" dir="2700000" algn="tl">
                              <a:srgbClr val="000000">
                                <a:alpha val="40000"/>
                              </a:srgbClr>
                            </a:outerShdw>
                          </a:effectLst>
                          <a:latin typeface="+mj-lt"/>
                          <a:ea typeface="+mj-ea"/>
                          <a:cs typeface="+mj-cs"/>
                        </a:rPr>
                        <a:t>Type</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1" kern="1200" cap="small" dirty="0">
                          <a:solidFill>
                            <a:schemeClr val="tx2">
                              <a:lumMod val="75000"/>
                            </a:schemeClr>
                          </a:solidFill>
                          <a:effectLst>
                            <a:outerShdw blurRad="50800" dist="38100" dir="2700000" algn="tl">
                              <a:srgbClr val="000000">
                                <a:alpha val="40000"/>
                              </a:srgbClr>
                            </a:outerShdw>
                          </a:effectLst>
                          <a:latin typeface="+mj-lt"/>
                          <a:ea typeface="+mj-ea"/>
                          <a:cs typeface="+mj-cs"/>
                        </a:rPr>
                        <a:t>Adders</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1" kern="1200" cap="small" dirty="0">
                          <a:solidFill>
                            <a:schemeClr val="tx2">
                              <a:lumMod val="75000"/>
                            </a:schemeClr>
                          </a:solidFill>
                          <a:effectLst>
                            <a:outerShdw blurRad="50800" dist="38100" dir="2700000" algn="tl">
                              <a:srgbClr val="000000">
                                <a:alpha val="40000"/>
                              </a:srgbClr>
                            </a:outerShdw>
                          </a:effectLst>
                          <a:latin typeface="+mj-lt"/>
                          <a:ea typeface="+mj-ea"/>
                          <a:cs typeface="+mj-cs"/>
                        </a:rPr>
                        <a:t>Notes</a:t>
                      </a: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Deleted</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0</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0</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New</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0</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1</a:t>
                      </a: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Modified</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2</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0</a:t>
                      </a: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Reworded</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4</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4</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Terminology</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1</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0</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862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Renumbered Only</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0</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ＭＳ Ｐゴシック" pitchFamily="34" charset="-128"/>
                          <a:cs typeface="Arial" charset="0"/>
                        </a:rPr>
                        <a:t>1</a:t>
                      </a: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0786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Moved </a:t>
                      </a:r>
                    </a:p>
                  </a:txBody>
                  <a:tcPr marL="68580" marR="68580" marT="34286" marB="3428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0</a:t>
                      </a:r>
                    </a:p>
                  </a:txBody>
                  <a:tcPr marL="68580" marR="68580" marT="34286" marB="34286"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0</a:t>
                      </a:r>
                    </a:p>
                  </a:txBody>
                  <a:tcPr marL="68580" marR="68580" marT="34286" marB="34286"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500" b="0" i="0" u="none" strike="noStrike" kern="1200" cap="none" normalizeH="0" baseline="0" dirty="0">
                          <a:ln>
                            <a:noFill/>
                          </a:ln>
                          <a:solidFill>
                            <a:schemeClr val="tx1"/>
                          </a:solidFill>
                          <a:effectLst/>
                          <a:latin typeface="Arial" charset="0"/>
                          <a:ea typeface="ＭＳ Ｐゴシック" pitchFamily="34" charset="-128"/>
                          <a:cs typeface="Arial" charset="0"/>
                        </a:rPr>
                        <a:t>Combined</a:t>
                      </a:r>
                    </a:p>
                  </a:txBody>
                  <a:tcPr marL="68580" marR="68580" marT="34286" marB="34286" anchor="b" horzOverflow="overflow">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0</a:t>
                      </a:r>
                    </a:p>
                  </a:txBody>
                  <a:tcPr marL="68580" marR="68580" marT="34286" marB="3428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rPr>
                        <a:t>0</a:t>
                      </a:r>
                    </a:p>
                  </a:txBody>
                  <a:tcPr marL="68580" marR="68580" marT="34286" marB="3428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7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500" b="0" i="0" u="none" strike="noStrike" kern="1200" cap="none" normalizeH="0" baseline="0" dirty="0">
                        <a:ln>
                          <a:noFill/>
                        </a:ln>
                        <a:solidFill>
                          <a:schemeClr val="tx1"/>
                        </a:solidFill>
                        <a:effectLst/>
                        <a:latin typeface="Arial" charset="0"/>
                        <a:ea typeface="ＭＳ Ｐゴシック" pitchFamily="34" charset="-128"/>
                        <a:cs typeface="Arial" charset="0"/>
                      </a:endParaRPr>
                    </a:p>
                  </a:txBody>
                  <a:tcPr marL="68580" marR="68580" marT="34286" marB="34286" anchor="b"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5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0322663"/>
                  </a:ext>
                </a:extLst>
              </a:tr>
              <a:tr h="37521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charset="0"/>
                          <a:ea typeface="ＭＳ Ｐゴシック" pitchFamily="34" charset="-128"/>
                          <a:cs typeface="Arial" charset="0"/>
                        </a:rPr>
                        <a:t>TOTAL R6.2</a:t>
                      </a: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pitchFamily="34" charset="-128"/>
                          <a:cs typeface="Arial" charset="0"/>
                        </a:rPr>
                        <a:t>84</a:t>
                      </a:r>
                      <a:endParaRPr kumimoji="0" lang="en-US" sz="18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pitchFamily="34" charset="-128"/>
                          <a:cs typeface="Arial" charset="0"/>
                        </a:rPr>
                        <a:t>43</a:t>
                      </a:r>
                      <a:endParaRPr kumimoji="0" lang="en-US" sz="18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2822564420"/>
                  </a:ext>
                </a:extLst>
              </a:tr>
            </a:tbl>
          </a:graphicData>
        </a:graphic>
      </p:graphicFrame>
      <p:cxnSp>
        <p:nvCxnSpPr>
          <p:cNvPr id="7" name="Straight Connector 6"/>
          <p:cNvCxnSpPr/>
          <p:nvPr/>
        </p:nvCxnSpPr>
        <p:spPr>
          <a:xfrm>
            <a:off x="4375150" y="4902200"/>
            <a:ext cx="337185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3000" y="914401"/>
            <a:ext cx="3232150" cy="1708160"/>
          </a:xfrm>
          <a:prstGeom prst="rect">
            <a:avLst/>
          </a:prstGeom>
          <a:noFill/>
        </p:spPr>
        <p:txBody>
          <a:bodyPr wrap="square" rtlCol="0">
            <a:spAutoFit/>
          </a:bodyPr>
          <a:lstStyle/>
          <a:p>
            <a:pPr defTabSz="342900"/>
            <a:r>
              <a:rPr lang="en-US" sz="1500" b="1" dirty="0">
                <a:solidFill>
                  <a:prstClr val="black"/>
                </a:solidFill>
              </a:rPr>
              <a:t>Modified</a:t>
            </a:r>
            <a:r>
              <a:rPr lang="en-US" sz="1500" dirty="0">
                <a:solidFill>
                  <a:prstClr val="black"/>
                </a:solidFill>
              </a:rPr>
              <a:t> = requirement has changed</a:t>
            </a:r>
          </a:p>
          <a:p>
            <a:pPr defTabSz="342900"/>
            <a:endParaRPr lang="en-US" sz="1500" dirty="0">
              <a:solidFill>
                <a:prstClr val="black"/>
              </a:solidFill>
            </a:endParaRPr>
          </a:p>
          <a:p>
            <a:pPr defTabSz="342900"/>
            <a:r>
              <a:rPr lang="en-US" sz="1500" b="1" dirty="0">
                <a:solidFill>
                  <a:prstClr val="black"/>
                </a:solidFill>
              </a:rPr>
              <a:t>Terminology</a:t>
            </a:r>
            <a:r>
              <a:rPr lang="en-US" sz="1500" dirty="0">
                <a:solidFill>
                  <a:prstClr val="black"/>
                </a:solidFill>
              </a:rPr>
              <a:t> = no change to the requirement</a:t>
            </a:r>
          </a:p>
          <a:p>
            <a:pPr defTabSz="342900"/>
            <a:endParaRPr lang="en-US" sz="1500" dirty="0">
              <a:solidFill>
                <a:prstClr val="black"/>
              </a:solidFill>
            </a:endParaRPr>
          </a:p>
          <a:p>
            <a:pPr defTabSz="342900"/>
            <a:r>
              <a:rPr lang="en-US" sz="1500" b="1" dirty="0">
                <a:solidFill>
                  <a:prstClr val="black"/>
                </a:solidFill>
              </a:rPr>
              <a:t>Reworded</a:t>
            </a:r>
            <a:r>
              <a:rPr lang="en-US" sz="1500" dirty="0">
                <a:solidFill>
                  <a:prstClr val="black"/>
                </a:solidFill>
              </a:rPr>
              <a:t> = wording changed for clarity only</a:t>
            </a:r>
          </a:p>
        </p:txBody>
      </p:sp>
      <p:graphicFrame>
        <p:nvGraphicFramePr>
          <p:cNvPr id="8" name="Table 7"/>
          <p:cNvGraphicFramePr>
            <a:graphicFrameLocks noGrp="1"/>
          </p:cNvGraphicFramePr>
          <p:nvPr>
            <p:extLst>
              <p:ext uri="{D42A27DB-BD31-4B8C-83A1-F6EECF244321}">
                <p14:modId xmlns:p14="http://schemas.microsoft.com/office/powerpoint/2010/main" val="1014126066"/>
              </p:ext>
            </p:extLst>
          </p:nvPr>
        </p:nvGraphicFramePr>
        <p:xfrm>
          <a:off x="1200150" y="3257550"/>
          <a:ext cx="2857501" cy="685800"/>
        </p:xfrm>
        <a:graphic>
          <a:graphicData uri="http://schemas.openxmlformats.org/drawingml/2006/table">
            <a:tbl>
              <a:tblPr/>
              <a:tblGrid>
                <a:gridCol w="1071563">
                  <a:extLst>
                    <a:ext uri="{9D8B030D-6E8A-4147-A177-3AD203B41FA5}">
                      <a16:colId xmlns:a16="http://schemas.microsoft.com/office/drawing/2014/main" val="20000"/>
                    </a:ext>
                  </a:extLst>
                </a:gridCol>
                <a:gridCol w="867456">
                  <a:extLst>
                    <a:ext uri="{9D8B030D-6E8A-4147-A177-3AD203B41FA5}">
                      <a16:colId xmlns:a16="http://schemas.microsoft.com/office/drawing/2014/main" val="20001"/>
                    </a:ext>
                  </a:extLst>
                </a:gridCol>
                <a:gridCol w="918482">
                  <a:extLst>
                    <a:ext uri="{9D8B030D-6E8A-4147-A177-3AD203B41FA5}">
                      <a16:colId xmlns:a16="http://schemas.microsoft.com/office/drawing/2014/main" val="20002"/>
                    </a:ext>
                  </a:extLst>
                </a:gridCol>
              </a:tblGrid>
              <a:tr h="342900">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No real change</a:t>
                      </a: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rPr>
                        <a:t>Adders</a:t>
                      </a:r>
                      <a:endParaRPr kumimoji="0" lang="en-US" sz="18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ＭＳ Ｐゴシック" pitchFamily="34" charset="-128"/>
                          <a:cs typeface="Arial" charset="0"/>
                        </a:rPr>
                        <a:t>Notes</a:t>
                      </a:r>
                      <a:endParaRPr kumimoji="0" lang="en-US" sz="1800" b="0"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endParaRPr>
                    </a:p>
                  </a:txBody>
                  <a:tcPr marT="45714" marB="4571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5</a:t>
                      </a: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ＭＳ Ｐゴシック" pitchFamily="34" charset="-128"/>
                          <a:cs typeface="Arial" pitchFamily="34" charset="0"/>
                        </a:rPr>
                        <a:t>5</a:t>
                      </a:r>
                    </a:p>
                  </a:txBody>
                  <a:tcPr marL="68580" marR="68580" marT="34286" marB="34286" anchor="b" horzOverflow="overflow">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39426661"/>
              </p:ext>
            </p:extLst>
          </p:nvPr>
        </p:nvGraphicFramePr>
        <p:xfrm>
          <a:off x="1200151" y="4465850"/>
          <a:ext cx="2858589" cy="371475"/>
        </p:xfrm>
        <a:graphic>
          <a:graphicData uri="http://schemas.openxmlformats.org/drawingml/2006/table">
            <a:tbl>
              <a:tblPr/>
              <a:tblGrid>
                <a:gridCol w="151765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578939">
                  <a:extLst>
                    <a:ext uri="{9D8B030D-6E8A-4147-A177-3AD203B41FA5}">
                      <a16:colId xmlns:a16="http://schemas.microsoft.com/office/drawing/2014/main" val="20002"/>
                    </a:ext>
                  </a:extLst>
                </a:gridCol>
              </a:tblGrid>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Arial" charset="0"/>
                          <a:ea typeface="ＭＳ Ｐゴシック" pitchFamily="34" charset="-128"/>
                          <a:cs typeface="Arial" charset="0"/>
                        </a:rPr>
                        <a:t>TOTAL R6.1</a:t>
                      </a: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pitchFamily="34" charset="-128"/>
                          <a:cs typeface="Arial" charset="0"/>
                        </a:rPr>
                        <a:t>84</a:t>
                      </a:r>
                      <a:endParaRPr kumimoji="0" lang="en-US" sz="18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ＭＳ Ｐゴシック" pitchFamily="34" charset="-128"/>
                          <a:cs typeface="Arial" charset="0"/>
                        </a:rPr>
                        <a:t>42</a:t>
                      </a:r>
                      <a:endParaRPr kumimoji="0" lang="en-US" sz="1800" b="1" i="0" u="none" strike="noStrike" cap="none" normalizeH="0" baseline="0" dirty="0">
                        <a:ln>
                          <a:noFill/>
                        </a:ln>
                        <a:solidFill>
                          <a:schemeClr val="tx1"/>
                        </a:solidFill>
                        <a:effectLst/>
                        <a:latin typeface="Calibri" pitchFamily="34" charset="0"/>
                        <a:ea typeface="ＭＳ Ｐゴシック" pitchFamily="34" charset="-128"/>
                        <a:cs typeface="Arial" charset="0"/>
                      </a:endParaRPr>
                    </a:p>
                  </a:txBody>
                  <a:tcPr marL="68580" marR="68580" marT="34286" marB="3428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44922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buNone/>
            </a:pPr>
            <a:r>
              <a:rPr lang="en-US" b="1" dirty="0"/>
              <a:t>4.3.C.2 TL 9000 Profile and Scope </a:t>
            </a:r>
          </a:p>
          <a:p>
            <a:pPr marL="0" indent="0">
              <a:buNone/>
            </a:pPr>
            <a:r>
              <a:rPr lang="en-US" b="1" dirty="0"/>
              <a:t>Second paragraph</a:t>
            </a:r>
            <a:endParaRPr lang="en-US" dirty="0"/>
          </a:p>
          <a:p>
            <a:pPr marL="0" indent="0">
              <a:buNone/>
            </a:pPr>
            <a:r>
              <a:rPr lang="en-US" dirty="0"/>
              <a:t>All the registration information shall be recorded and maintained on TL 9000’s Registration Management System (RMS) in a registration profile. </a:t>
            </a:r>
            <a:r>
              <a:rPr lang="en-US" dirty="0">
                <a:solidFill>
                  <a:srgbClr val="00B0F0"/>
                </a:solidFill>
              </a:rPr>
              <a:t>The TL 9000 Administrator shall provide relevant information to the IAF database of accredited certifications.</a:t>
            </a:r>
            <a:r>
              <a:rPr lang="en-US" dirty="0"/>
              <a:t>  The certificate issued by the CB shall reference the registration profile on the RMS by the TL ID number assigned to the registration by the TL 9000 Administrator when the profile is created.</a:t>
            </a:r>
          </a:p>
          <a:p>
            <a:pPr marL="0" indent="0">
              <a:buNone/>
            </a:pPr>
            <a:r>
              <a:rPr lang="en-US" dirty="0"/>
              <a:t>The scope statement shall include</a:t>
            </a:r>
          </a:p>
          <a:p>
            <a:pPr marL="0" marR="0" indent="0">
              <a:spcBef>
                <a:spcPts val="0"/>
              </a:spcBef>
              <a:spcAft>
                <a:spcPts val="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i="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Please note this change is for information only and has no impact on the certifying organization</a:t>
            </a:r>
          </a:p>
        </p:txBody>
      </p:sp>
    </p:spTree>
    <p:extLst>
      <p:ext uri="{BB962C8B-B14F-4D97-AF65-F5344CB8AC3E}">
        <p14:creationId xmlns:p14="http://schemas.microsoft.com/office/powerpoint/2010/main" val="226164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buNone/>
            </a:pPr>
            <a:r>
              <a:rPr lang="en-US" sz="2400" b="1" dirty="0"/>
              <a:t>6.2.2.C.1 Customer Input</a:t>
            </a:r>
            <a:r>
              <a:rPr lang="en-US" sz="2400" dirty="0"/>
              <a:t> – The organization shall implement methods for </a:t>
            </a:r>
            <a:r>
              <a:rPr lang="en-US" sz="2400" strike="sngStrike" dirty="0">
                <a:solidFill>
                  <a:srgbClr val="FF0000"/>
                </a:solidFill>
              </a:rPr>
              <a:t>soliciting and considering customer input for </a:t>
            </a:r>
            <a:r>
              <a:rPr lang="en-US" sz="2400" dirty="0">
                <a:solidFill>
                  <a:srgbClr val="1D8EEA"/>
                </a:solidFill>
              </a:rPr>
              <a:t>collaboration with customers on </a:t>
            </a:r>
            <a:r>
              <a:rPr lang="en-US" sz="2400" dirty="0"/>
              <a:t>quality planning activities. The organization should establish joint quality improvement programs with selected customers.</a:t>
            </a:r>
          </a:p>
          <a:p>
            <a:pPr marL="0" marR="0" indent="0">
              <a:spcBef>
                <a:spcPts val="0"/>
              </a:spcBef>
              <a:spcAft>
                <a:spcPts val="0"/>
              </a:spcAft>
              <a:buNone/>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b="1" dirty="0">
                <a:ea typeface="Times New Roman" panose="02020603050405020304" pitchFamily="18" charset="0"/>
                <a:cs typeface="Times New Roman" panose="02020603050405020304" pitchFamily="18" charset="0"/>
              </a:rPr>
              <a:t>6.2.2.C.2 External Provider Input </a:t>
            </a:r>
            <a:r>
              <a:rPr lang="en-US" sz="2400" dirty="0">
                <a:ea typeface="Times New Roman" panose="02020603050405020304" pitchFamily="18" charset="0"/>
                <a:cs typeface="Times New Roman" panose="02020603050405020304" pitchFamily="18" charset="0"/>
              </a:rPr>
              <a:t>– The organization shall implement methods for </a:t>
            </a:r>
            <a:r>
              <a:rPr lang="en-US" sz="2400" strike="sngStrike" dirty="0">
                <a:solidFill>
                  <a:srgbClr val="FF0000"/>
                </a:solidFill>
                <a:ea typeface="Times New Roman" panose="02020603050405020304" pitchFamily="18" charset="0"/>
                <a:cs typeface="Times New Roman" panose="02020603050405020304" pitchFamily="18" charset="0"/>
              </a:rPr>
              <a:t>soliciting and considering external provider input for </a:t>
            </a:r>
            <a:r>
              <a:rPr lang="en-US" sz="2400" dirty="0">
                <a:solidFill>
                  <a:srgbClr val="00B0F0"/>
                </a:solidFill>
                <a:ea typeface="Times New Roman" panose="02020603050405020304" pitchFamily="18" charset="0"/>
                <a:cs typeface="Times New Roman" panose="02020603050405020304" pitchFamily="18" charset="0"/>
              </a:rPr>
              <a:t>collaboration with external providers on </a:t>
            </a:r>
            <a:r>
              <a:rPr lang="en-US" sz="2400" dirty="0">
                <a:ea typeface="Times New Roman" panose="02020603050405020304" pitchFamily="18" charset="0"/>
                <a:cs typeface="Times New Roman" panose="02020603050405020304" pitchFamily="18" charset="0"/>
              </a:rPr>
              <a:t>quality planning activities.</a:t>
            </a:r>
          </a:p>
          <a:p>
            <a:pPr marL="0" marR="0">
              <a:spcBef>
                <a:spcPts val="0"/>
              </a:spcBef>
              <a:spcAft>
                <a:spcPts val="0"/>
              </a:spcAft>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20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119949" y="139988"/>
            <a:ext cx="8712678" cy="4863523"/>
          </a:xfrm>
        </p:spPr>
        <p:txBody>
          <a:bodyPr>
            <a:normAutofit/>
          </a:bodyPr>
          <a:lstStyle/>
          <a:p>
            <a:pPr marL="0" marR="0" indent="0">
              <a:spcBef>
                <a:spcPts val="0"/>
              </a:spcBef>
              <a:spcAft>
                <a:spcPts val="0"/>
              </a:spcAft>
              <a:buNone/>
            </a:pPr>
            <a:r>
              <a:rPr lang="en-US" sz="2400" b="1" dirty="0">
                <a:ea typeface="Times New Roman" panose="02020603050405020304" pitchFamily="18" charset="0"/>
                <a:cs typeface="Times New Roman" panose="02020603050405020304" pitchFamily="18" charset="0"/>
              </a:rPr>
              <a:t>6.2.2.C.3-NOTE </a:t>
            </a:r>
            <a:r>
              <a:rPr lang="en-US" sz="2400" dirty="0">
                <a:ea typeface="Times New Roman" panose="02020603050405020304" pitchFamily="18" charset="0"/>
                <a:cs typeface="Times New Roman" panose="02020603050405020304" pitchFamily="18" charset="0"/>
              </a:rPr>
              <a:t>Factors that may be considered for planning are</a:t>
            </a:r>
          </a:p>
          <a:p>
            <a:pPr marL="0" marR="0" lvl="0" indent="0">
              <a:spcBef>
                <a:spcPts val="0"/>
              </a:spcBef>
              <a:spcAft>
                <a:spcPts val="0"/>
              </a:spcAft>
              <a:buNone/>
            </a:pPr>
            <a:r>
              <a:rPr lang="en-US" sz="2400" dirty="0">
                <a:ea typeface="Times New Roman" panose="02020603050405020304" pitchFamily="18" charset="0"/>
              </a:rPr>
              <a:t>a) cycle time,</a:t>
            </a:r>
            <a:endParaRPr lang="en-US" sz="2800" dirty="0">
              <a:ea typeface="Times New Roman" panose="02020603050405020304" pitchFamily="18" charset="0"/>
            </a:endParaRPr>
          </a:p>
          <a:p>
            <a:pPr marL="0" marR="0" lvl="0" indent="0">
              <a:spcBef>
                <a:spcPts val="0"/>
              </a:spcBef>
              <a:spcAft>
                <a:spcPts val="0"/>
              </a:spcAft>
              <a:buNone/>
            </a:pPr>
            <a:r>
              <a:rPr lang="en-US" sz="2400" dirty="0">
                <a:ea typeface="Times New Roman" panose="02020603050405020304" pitchFamily="18" charset="0"/>
              </a:rPr>
              <a:t>b) customer service,</a:t>
            </a:r>
            <a:endParaRPr lang="en-US" sz="2800" dirty="0">
              <a:ea typeface="Times New Roman" panose="02020603050405020304" pitchFamily="18" charset="0"/>
            </a:endParaRPr>
          </a:p>
          <a:p>
            <a:pPr marL="0" marR="0" lvl="0" indent="0">
              <a:spcBef>
                <a:spcPts val="0"/>
              </a:spcBef>
              <a:spcAft>
                <a:spcPts val="0"/>
              </a:spcAft>
              <a:buNone/>
            </a:pPr>
            <a:r>
              <a:rPr lang="en-US" sz="2400" dirty="0">
                <a:ea typeface="Times New Roman" panose="02020603050405020304" pitchFamily="18" charset="0"/>
              </a:rPr>
              <a:t>c) training,</a:t>
            </a:r>
            <a:endParaRPr lang="en-US" sz="2800" dirty="0">
              <a:ea typeface="Times New Roman" panose="02020603050405020304" pitchFamily="18" charset="0"/>
            </a:endParaRPr>
          </a:p>
          <a:p>
            <a:pPr marL="0" marR="0" lvl="0" indent="0">
              <a:spcBef>
                <a:spcPts val="0"/>
              </a:spcBef>
              <a:spcAft>
                <a:spcPts val="0"/>
              </a:spcAft>
              <a:buNone/>
            </a:pPr>
            <a:r>
              <a:rPr lang="en-US" sz="2400" dirty="0">
                <a:ea typeface="Times New Roman" panose="02020603050405020304" pitchFamily="18" charset="0"/>
              </a:rPr>
              <a:t>d) cost,</a:t>
            </a:r>
            <a:endParaRPr lang="en-US" sz="2800" dirty="0">
              <a:ea typeface="Times New Roman" panose="02020603050405020304" pitchFamily="18" charset="0"/>
            </a:endParaRPr>
          </a:p>
          <a:p>
            <a:pPr marL="0" marR="0" lvl="0" indent="0">
              <a:spcBef>
                <a:spcPts val="0"/>
              </a:spcBef>
              <a:spcAft>
                <a:spcPts val="0"/>
              </a:spcAft>
              <a:buNone/>
            </a:pPr>
            <a:r>
              <a:rPr lang="en-US" sz="2400" dirty="0">
                <a:ea typeface="Times New Roman" panose="02020603050405020304" pitchFamily="18" charset="0"/>
              </a:rPr>
              <a:t>e) delivery commitments,</a:t>
            </a:r>
            <a:endParaRPr lang="en-US" sz="2800" dirty="0">
              <a:ea typeface="Times New Roman" panose="02020603050405020304" pitchFamily="18" charset="0"/>
            </a:endParaRPr>
          </a:p>
          <a:p>
            <a:pPr marL="0" marR="0" lvl="0" indent="0">
              <a:spcBef>
                <a:spcPts val="0"/>
              </a:spcBef>
              <a:spcAft>
                <a:spcPts val="0"/>
              </a:spcAft>
              <a:buNone/>
            </a:pPr>
            <a:r>
              <a:rPr lang="en-US" sz="2400" dirty="0">
                <a:ea typeface="Times New Roman" panose="02020603050405020304" pitchFamily="18" charset="0"/>
              </a:rPr>
              <a:t>f) product reliability, </a:t>
            </a:r>
            <a:r>
              <a:rPr lang="en-US" sz="2400" strike="sngStrike" dirty="0">
                <a:solidFill>
                  <a:srgbClr val="FF0000"/>
                </a:solidFill>
                <a:ea typeface="Times New Roman" panose="02020603050405020304" pitchFamily="18" charset="0"/>
              </a:rPr>
              <a:t>and</a:t>
            </a:r>
            <a:endParaRPr lang="en-US" sz="2800" strike="sngStrike" dirty="0">
              <a:solidFill>
                <a:srgbClr val="FF0000"/>
              </a:solidFill>
              <a:ea typeface="Times New Roman" panose="02020603050405020304" pitchFamily="18" charset="0"/>
            </a:endParaRPr>
          </a:p>
          <a:p>
            <a:pPr marL="0" marR="0" lvl="0" indent="0">
              <a:spcBef>
                <a:spcPts val="0"/>
              </a:spcBef>
              <a:spcAft>
                <a:spcPts val="0"/>
              </a:spcAft>
              <a:buNone/>
            </a:pPr>
            <a:r>
              <a:rPr lang="en-US" sz="2400" dirty="0">
                <a:solidFill>
                  <a:schemeClr val="tx1"/>
                </a:solidFill>
                <a:ea typeface="Times New Roman" panose="02020603050405020304" pitchFamily="18" charset="0"/>
              </a:rPr>
              <a:t>g)</a:t>
            </a:r>
            <a:r>
              <a:rPr lang="en-US" sz="2400" dirty="0">
                <a:solidFill>
                  <a:srgbClr val="1D8EEA"/>
                </a:solidFill>
                <a:ea typeface="Times New Roman" panose="02020603050405020304" pitchFamily="18" charset="0"/>
              </a:rPr>
              <a:t> security and privacy</a:t>
            </a:r>
            <a:r>
              <a:rPr lang="en-US" sz="2400" dirty="0">
                <a:ea typeface="Times New Roman" panose="02020603050405020304" pitchFamily="18" charset="0"/>
              </a:rPr>
              <a:t>, </a:t>
            </a:r>
            <a:r>
              <a:rPr lang="en-US" sz="2400" dirty="0">
                <a:solidFill>
                  <a:srgbClr val="1D8EEA"/>
                </a:solidFill>
                <a:ea typeface="Times New Roman" panose="02020603050405020304" pitchFamily="18" charset="0"/>
              </a:rPr>
              <a:t>and</a:t>
            </a:r>
          </a:p>
          <a:p>
            <a:pPr marL="0" marR="0" lvl="0" indent="0">
              <a:spcBef>
                <a:spcPts val="0"/>
              </a:spcBef>
              <a:spcAft>
                <a:spcPts val="0"/>
              </a:spcAft>
              <a:buNone/>
            </a:pPr>
            <a:r>
              <a:rPr lang="en-US" sz="2400" dirty="0">
                <a:solidFill>
                  <a:srgbClr val="1D8EEA"/>
                </a:solidFill>
                <a:ea typeface="Times New Roman" panose="02020603050405020304" pitchFamily="18" charset="0"/>
              </a:rPr>
              <a:t>h) </a:t>
            </a:r>
            <a:r>
              <a:rPr lang="en-US" sz="2400" dirty="0">
                <a:ea typeface="Times New Roman" panose="02020603050405020304" pitchFamily="18" charset="0"/>
              </a:rPr>
              <a:t>sustainability.</a:t>
            </a:r>
            <a:endParaRPr lang="en-US" sz="2800" dirty="0">
              <a:ea typeface="Times New Roman" panose="02020603050405020304" pitchFamily="18" charset="0"/>
            </a:endParaRPr>
          </a:p>
          <a:p>
            <a:pPr marL="0" marR="0" indent="0">
              <a:spcBef>
                <a:spcPts val="0"/>
              </a:spcBef>
              <a:spcAft>
                <a:spcPts val="900"/>
              </a:spcAft>
              <a:buNone/>
            </a:pPr>
            <a:endParaRPr lang="en-US" dirty="0"/>
          </a:p>
        </p:txBody>
      </p:sp>
    </p:spTree>
    <p:extLst>
      <p:ext uri="{BB962C8B-B14F-4D97-AF65-F5344CB8AC3E}">
        <p14:creationId xmlns:p14="http://schemas.microsoft.com/office/powerpoint/2010/main" val="35061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a:bodyPr>
          <a:lstStyle/>
          <a:p>
            <a:pPr marL="0" indent="0">
              <a:spcBef>
                <a:spcPts val="0"/>
              </a:spcBef>
              <a:spcAft>
                <a:spcPts val="900"/>
              </a:spcAft>
              <a:buNone/>
            </a:pPr>
            <a:r>
              <a:rPr lang="en-US" sz="2400" b="1" dirty="0">
                <a:solidFill>
                  <a:srgbClr val="1D8EEA"/>
                </a:solidFill>
              </a:rPr>
              <a:t>7.1.1.C.1-NOTE 2 </a:t>
            </a:r>
            <a:r>
              <a:rPr lang="en-US" sz="2400" dirty="0">
                <a:solidFill>
                  <a:srgbClr val="1D8EEA"/>
                </a:solidFill>
              </a:rPr>
              <a:t>Business continuity planning may address recovery from security incidents such as cybersecurity, malware, and ransomware attacks.</a:t>
            </a:r>
          </a:p>
          <a:p>
            <a:pPr marL="0" indent="0">
              <a:spcBef>
                <a:spcPts val="0"/>
              </a:spcBef>
              <a:spcAft>
                <a:spcPts val="900"/>
              </a:spcAft>
              <a:buNone/>
            </a:pPr>
            <a:endParaRPr lang="en-US" dirty="0">
              <a:solidFill>
                <a:srgbClr val="1D8EEA"/>
              </a:solidFill>
            </a:endParaRPr>
          </a:p>
          <a:p>
            <a:pPr marL="0" indent="0">
              <a:spcBef>
                <a:spcPts val="0"/>
              </a:spcBef>
              <a:spcAft>
                <a:spcPts val="900"/>
              </a:spcAft>
              <a:buNone/>
            </a:pPr>
            <a:r>
              <a:rPr lang="en-US" sz="2400" b="1" dirty="0">
                <a:ea typeface="Times New Roman" panose="02020603050405020304" pitchFamily="18" charset="0"/>
                <a:cs typeface="Times New Roman" panose="02020603050405020304" pitchFamily="18" charset="0"/>
              </a:rPr>
              <a:t>7.2.C.5-NOTE </a:t>
            </a:r>
            <a:r>
              <a:rPr lang="en-US" sz="2400" dirty="0">
                <a:ea typeface="Times New Roman" panose="02020603050405020304" pitchFamily="18" charset="0"/>
                <a:cs typeface="Times New Roman" panose="02020603050405020304" pitchFamily="18" charset="0"/>
              </a:rPr>
              <a:t>Examples of advanced quality training include statistical techniques, process capability, statistical sampling, data collection and analysis, problem identification, problem analysis, </a:t>
            </a:r>
            <a:r>
              <a:rPr lang="en-US" sz="2400" strike="sngStrike" dirty="0">
                <a:solidFill>
                  <a:srgbClr val="FF0000"/>
                </a:solidFill>
                <a:ea typeface="Times New Roman" panose="02020603050405020304" pitchFamily="18" charset="0"/>
                <a:cs typeface="Times New Roman" panose="02020603050405020304" pitchFamily="18" charset="0"/>
              </a:rPr>
              <a:t>and </a:t>
            </a:r>
            <a:r>
              <a:rPr lang="en-US" sz="2400" dirty="0">
                <a:ea typeface="Times New Roman" panose="02020603050405020304" pitchFamily="18" charset="0"/>
                <a:cs typeface="Times New Roman" panose="02020603050405020304" pitchFamily="18" charset="0"/>
              </a:rPr>
              <a:t>root cause analysis </a:t>
            </a:r>
            <a:r>
              <a:rPr lang="en-US" sz="2400" dirty="0">
                <a:solidFill>
                  <a:srgbClr val="1D8EEA"/>
                </a:solidFill>
              </a:rPr>
              <a:t>and enabling tools.</a:t>
            </a:r>
          </a:p>
          <a:p>
            <a:pPr marL="0" indent="0">
              <a:spcBef>
                <a:spcPts val="0"/>
              </a:spcBef>
              <a:spcAft>
                <a:spcPts val="900"/>
              </a:spcAft>
              <a:buNone/>
            </a:pPr>
            <a:endParaRPr lang="en-US" dirty="0">
              <a:solidFill>
                <a:srgbClr val="1D8EEA"/>
              </a:solidFill>
            </a:endParaRPr>
          </a:p>
        </p:txBody>
      </p:sp>
    </p:spTree>
    <p:extLst>
      <p:ext uri="{BB962C8B-B14F-4D97-AF65-F5344CB8AC3E}">
        <p14:creationId xmlns:p14="http://schemas.microsoft.com/office/powerpoint/2010/main" val="1345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fontScale="62500" lnSpcReduction="20000"/>
          </a:bodyPr>
          <a:lstStyle/>
          <a:p>
            <a:pPr marL="0" marR="0" indent="0">
              <a:spcBef>
                <a:spcPts val="0"/>
              </a:spcBef>
              <a:spcAft>
                <a:spcPts val="0"/>
              </a:spcAft>
              <a:buNone/>
            </a:pPr>
            <a:r>
              <a:rPr lang="en-US" sz="2400" b="1" dirty="0">
                <a:solidFill>
                  <a:srgbClr val="333333"/>
                </a:solidFill>
                <a:latin typeface="Arial" panose="020B0604020202020204" pitchFamily="34" charset="0"/>
                <a:ea typeface="Times New Roman" panose="02020603050405020304" pitchFamily="18" charset="0"/>
                <a:cs typeface="Arial" panose="020B0604020202020204" pitchFamily="34" charset="0"/>
              </a:rPr>
              <a:t>8.3.2.C.1 Project Planning</a:t>
            </a: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 - The organization's project planning activities shall be based on the defined product and service life cycle model (see 8.1.C.1). Throughout the project life cycle, the planning activities should include</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project organizational structure,</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roles, responsibilities, and accountabilities of the project team,</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roles, responsibilities, and accountabilities of related teams or individuals, within and outside the organization, and interfaces between them and the project team,</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methods for scheduling, issue resolution, and management </a:t>
            </a:r>
            <a:r>
              <a:rPr lang="en-US" sz="24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and customer </a:t>
            </a:r>
            <a:r>
              <a:rPr lang="en-US" sz="2400" dirty="0">
                <a:latin typeface="Arial" panose="020B0604020202020204" pitchFamily="34" charset="0"/>
                <a:ea typeface="Times New Roman" panose="02020603050405020304" pitchFamily="18" charset="0"/>
                <a:cs typeface="Times New Roman" panose="02020603050405020304" pitchFamily="18" charset="0"/>
              </a:rPr>
              <a:t>reporting,</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estimation of project factors,</a:t>
            </a:r>
          </a:p>
          <a:p>
            <a:pPr marL="342900" lvl="0" indent="-342900">
              <a:spcBef>
                <a:spcPts val="0"/>
              </a:spcBef>
              <a:buSzPts val="1000"/>
              <a:buFont typeface="Arial" panose="020B0604020202020204" pitchFamily="34" charset="0"/>
              <a:buAutoNum type="alphaLcParenR"/>
            </a:pPr>
            <a:r>
              <a:rPr lang="en-US" sz="2400" dirty="0">
                <a:solidFill>
                  <a:srgbClr val="1D8EEA"/>
                </a:solidFill>
                <a:latin typeface="Arial" panose="020B0604020202020204" pitchFamily="34" charset="0"/>
                <a:ea typeface="Times New Roman" panose="02020603050405020304" pitchFamily="18" charset="0"/>
                <a:cs typeface="Times New Roman" panose="02020603050405020304" pitchFamily="18" charset="0"/>
              </a:rPr>
              <a:t>assumptions in the plan</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budgets, staffing, and schedules associated with project activities,</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the various method(s), standards, documented information, and tools to be used, </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other related project dependencies (e.g., risk management, development, testing, configuration management, and quality),</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project-specific development or service delivery environment and physical resource considerations (e.g., resources to address development, user documentation, testing, operation, required development tools, secure computing environment, lab space, workstations, etc.),</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customer, user, and external provider involvement during the product and service life cycle (e.g., joint reviews, informal meetings, and approvals),</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management of project quality, including appropriate quality measures,</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design for X (DFx) as appropriate to the product and service life cycle,</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lessons learned from previous post-project analyses and retrospectives, including root cause analysis and corrective actions to be taken to preclude repetition in future projects,</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project-specific training requirements,</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required certifications (e.g., product and/or service certifications or employee technical certifications), and</a:t>
            </a:r>
          </a:p>
          <a:p>
            <a:pPr marL="342900" lvl="0" indent="-342900">
              <a:spcBef>
                <a:spcPts val="0"/>
              </a:spcBef>
              <a:buSzPts val="1000"/>
              <a:buFont typeface="Arial" panose="020B0604020202020204" pitchFamily="34" charset="0"/>
              <a:buAutoNum type="alphaLcParenR"/>
            </a:pPr>
            <a:r>
              <a:rPr lang="en-US" sz="2400" dirty="0">
                <a:latin typeface="Arial" panose="020B0604020202020204" pitchFamily="34" charset="0"/>
                <a:ea typeface="Times New Roman" panose="02020603050405020304" pitchFamily="18" charset="0"/>
                <a:cs typeface="Times New Roman" panose="02020603050405020304" pitchFamily="18" charset="0"/>
              </a:rPr>
              <a:t>proprietary, usage, ownership, warranty, and licensing rights.</a:t>
            </a:r>
          </a:p>
          <a:p>
            <a:pPr marL="0" marR="0" indent="0">
              <a:spcBef>
                <a:spcPts val="0"/>
              </a:spcBef>
              <a:spcAft>
                <a:spcPts val="900"/>
              </a:spcAft>
              <a:buNone/>
            </a:pPr>
            <a:endParaRPr lang="en-US" dirty="0"/>
          </a:p>
        </p:txBody>
      </p:sp>
    </p:spTree>
    <p:extLst>
      <p:ext uri="{BB962C8B-B14F-4D97-AF65-F5344CB8AC3E}">
        <p14:creationId xmlns:p14="http://schemas.microsoft.com/office/powerpoint/2010/main" val="199589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864394" cy="4863523"/>
          </a:xfrm>
        </p:spPr>
        <p:txBody>
          <a:bodyPr>
            <a:normAutofit/>
          </a:bodyPr>
          <a:lstStyle/>
          <a:p>
            <a:pPr marL="0" marR="0" indent="0">
              <a:spcBef>
                <a:spcPts val="0"/>
              </a:spcBef>
              <a:spcAft>
                <a:spcPts val="0"/>
              </a:spcAft>
              <a:buNone/>
            </a:pPr>
            <a:r>
              <a:rPr lang="en-US" sz="2400" b="1" dirty="0">
                <a:ea typeface="Times New Roman" panose="02020603050405020304" pitchFamily="18" charset="0"/>
                <a:cs typeface="Times New Roman" panose="02020603050405020304" pitchFamily="18" charset="0"/>
              </a:rPr>
              <a:t>8.3.2.C.1-NOTE 3 </a:t>
            </a:r>
            <a:r>
              <a:rPr lang="en-US" sz="2400" dirty="0">
                <a:ea typeface="Times New Roman" panose="02020603050405020304" pitchFamily="18" charset="0"/>
                <a:cs typeface="Times New Roman" panose="02020603050405020304" pitchFamily="18" charset="0"/>
              </a:rPr>
              <a:t>DFx examples include Manufacturability, Reliability, Regulatory, Serviceability, Safety, Sustainability, </a:t>
            </a:r>
            <a:r>
              <a:rPr lang="en-US" sz="2400" dirty="0">
                <a:solidFill>
                  <a:srgbClr val="1D8EEA"/>
                </a:solidFill>
                <a:ea typeface="Times New Roman" panose="02020603050405020304" pitchFamily="18" charset="0"/>
                <a:cs typeface="Times New Roman" panose="02020603050405020304" pitchFamily="18" charset="0"/>
              </a:rPr>
              <a:t>Security, Privacy</a:t>
            </a:r>
            <a:r>
              <a:rPr lang="en-US" sz="2400" dirty="0">
                <a:ea typeface="Times New Roman" panose="02020603050405020304" pitchFamily="18" charset="0"/>
                <a:cs typeface="Times New Roman" panose="02020603050405020304" pitchFamily="18" charset="0"/>
              </a:rPr>
              <a:t>, and Testability. See 'Design for X (DFx) Guidance Document' at </a:t>
            </a:r>
            <a:r>
              <a:rPr lang="en-US" sz="2400" u="sng" dirty="0">
                <a:solidFill>
                  <a:srgbClr val="0000FF"/>
                </a:solidFill>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tl9000.org/handbooks/rh_guidance.html</a:t>
            </a:r>
            <a:r>
              <a:rPr lang="en-US" sz="2400" dirty="0">
                <a:ea typeface="Times New Roman" panose="02020603050405020304" pitchFamily="18" charset="0"/>
                <a:cs typeface="Times New Roman" panose="02020603050405020304" pitchFamily="18" charset="0"/>
              </a:rPr>
              <a:t> for a list of examples and other information on DFx.</a:t>
            </a:r>
          </a:p>
          <a:p>
            <a:pPr marL="0" marR="0" indent="0">
              <a:spcBef>
                <a:spcPts val="0"/>
              </a:spcBef>
              <a:spcAft>
                <a:spcPts val="900"/>
              </a:spcAft>
              <a:buNone/>
            </a:pPr>
            <a:endParaRPr lang="en-US" sz="2400" dirty="0"/>
          </a:p>
          <a:p>
            <a:pPr marL="0" marR="0" indent="0">
              <a:spcBef>
                <a:spcPts val="0"/>
              </a:spcBef>
              <a:spcAft>
                <a:spcPts val="0"/>
              </a:spcAft>
              <a:buNone/>
            </a:pPr>
            <a:r>
              <a:rPr lang="en-US" sz="2400" b="1" dirty="0">
                <a:ea typeface="Times New Roman" panose="02020603050405020304" pitchFamily="18" charset="0"/>
                <a:cs typeface="Times New Roman" panose="02020603050405020304" pitchFamily="18" charset="0"/>
              </a:rPr>
              <a:t>8.3.3.C.1 Customer and External Provider Input</a:t>
            </a:r>
            <a:r>
              <a:rPr lang="en-US" sz="2400" dirty="0">
                <a:ea typeface="Times New Roman" panose="02020603050405020304" pitchFamily="18" charset="0"/>
                <a:cs typeface="Times New Roman" panose="02020603050405020304" pitchFamily="18" charset="0"/>
              </a:rPr>
              <a:t>– The organization shall establish and maintain methods for </a:t>
            </a:r>
            <a:r>
              <a:rPr lang="en-US" sz="2400" dirty="0">
                <a:solidFill>
                  <a:srgbClr val="1D8EEA"/>
                </a:solidFill>
                <a:ea typeface="Times New Roman" panose="02020603050405020304" pitchFamily="18" charset="0"/>
                <a:cs typeface="Times New Roman" panose="02020603050405020304" pitchFamily="18" charset="0"/>
              </a:rPr>
              <a:t>collaboration with </a:t>
            </a:r>
            <a:r>
              <a:rPr lang="en-US" sz="2400" strike="sngStrike" dirty="0">
                <a:solidFill>
                  <a:srgbClr val="FF0000"/>
                </a:solidFill>
                <a:ea typeface="Times New Roman" panose="02020603050405020304" pitchFamily="18" charset="0"/>
                <a:cs typeface="Times New Roman" panose="02020603050405020304" pitchFamily="18" charset="0"/>
              </a:rPr>
              <a:t>soliciting and considering </a:t>
            </a:r>
            <a:r>
              <a:rPr lang="en-US" sz="2400" dirty="0">
                <a:ea typeface="Times New Roman" panose="02020603050405020304" pitchFamily="18" charset="0"/>
                <a:cs typeface="Times New Roman" panose="02020603050405020304" pitchFamily="18" charset="0"/>
              </a:rPr>
              <a:t>customers and external provider</a:t>
            </a:r>
            <a:r>
              <a:rPr lang="en-US" sz="2400" dirty="0">
                <a:solidFill>
                  <a:srgbClr val="1D8EEA"/>
                </a:solidFill>
                <a:ea typeface="Times New Roman" panose="02020603050405020304" pitchFamily="18" charset="0"/>
                <a:cs typeface="Times New Roman" panose="02020603050405020304" pitchFamily="18" charset="0"/>
              </a:rPr>
              <a:t>s</a:t>
            </a:r>
            <a:r>
              <a:rPr lang="en-US" sz="2400" dirty="0">
                <a:ea typeface="Times New Roman" panose="02020603050405020304" pitchFamily="18" charset="0"/>
                <a:cs typeface="Times New Roman" panose="02020603050405020304" pitchFamily="18" charset="0"/>
              </a:rPr>
              <a:t> </a:t>
            </a:r>
            <a:r>
              <a:rPr lang="en-US" sz="2400" strike="sngStrike" dirty="0">
                <a:solidFill>
                  <a:srgbClr val="FF0000"/>
                </a:solidFill>
                <a:ea typeface="Times New Roman" panose="02020603050405020304" pitchFamily="18" charset="0"/>
                <a:cs typeface="Times New Roman" panose="02020603050405020304" pitchFamily="18" charset="0"/>
              </a:rPr>
              <a:t>input</a:t>
            </a:r>
            <a:r>
              <a:rPr lang="en-US" sz="2400" dirty="0">
                <a:ea typeface="Times New Roman" panose="02020603050405020304" pitchFamily="18" charset="0"/>
                <a:cs typeface="Times New Roman" panose="02020603050405020304" pitchFamily="18" charset="0"/>
              </a:rPr>
              <a:t> during the development of new or revised product/service r</a:t>
            </a:r>
            <a:r>
              <a:rPr lang="en-US" sz="2400" dirty="0">
                <a:latin typeface="Arial" panose="020B0604020202020204" pitchFamily="34" charset="0"/>
                <a:ea typeface="Times New Roman" panose="02020603050405020304" pitchFamily="18" charset="0"/>
                <a:cs typeface="Times New Roman" panose="02020603050405020304" pitchFamily="18" charset="0"/>
              </a:rPr>
              <a:t>equirements. </a:t>
            </a:r>
          </a:p>
        </p:txBody>
      </p:sp>
    </p:spTree>
    <p:extLst>
      <p:ext uri="{BB962C8B-B14F-4D97-AF65-F5344CB8AC3E}">
        <p14:creationId xmlns:p14="http://schemas.microsoft.com/office/powerpoint/2010/main" val="150206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80FC5C-04B9-49E4-8F38-72C04E13F6CD}"/>
              </a:ext>
            </a:extLst>
          </p:cNvPr>
          <p:cNvSpPr>
            <a:spLocks noGrp="1"/>
          </p:cNvSpPr>
          <p:nvPr>
            <p:ph sz="quarter" idx="10"/>
          </p:nvPr>
        </p:nvSpPr>
        <p:spPr>
          <a:xfrm>
            <a:off x="207035" y="279977"/>
            <a:ext cx="8712678" cy="4863523"/>
          </a:xfrm>
        </p:spPr>
        <p:txBody>
          <a:bodyPr>
            <a:normAutofit lnSpcReduction="10000"/>
          </a:bodyPr>
          <a:lstStyle/>
          <a:p>
            <a:pPr marL="0" marR="0" indent="0">
              <a:spcBef>
                <a:spcPts val="0"/>
              </a:spcBef>
              <a:spcAft>
                <a:spcPts val="0"/>
              </a:spcAft>
              <a:buNone/>
            </a:pPr>
            <a:r>
              <a:rPr lang="en-US" sz="2400" b="1" dirty="0">
                <a:ea typeface="Times New Roman" panose="02020603050405020304" pitchFamily="18" charset="0"/>
                <a:cs typeface="Times New Roman" panose="02020603050405020304" pitchFamily="18" charset="0"/>
              </a:rPr>
              <a:t>8.3.3.C.2 Design and Development Requirements</a:t>
            </a:r>
            <a:r>
              <a:rPr lang="en-US" sz="2400" dirty="0">
                <a:ea typeface="Times New Roman" panose="02020603050405020304" pitchFamily="18" charset="0"/>
                <a:cs typeface="Times New Roman" panose="02020603050405020304" pitchFamily="18" charset="0"/>
              </a:rPr>
              <a:t> – Design and development requirements shall be defined and documented, and should include</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quality and reliability requirements,</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functions and capabilities of the products and services,</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business, organizational, and user requirements,</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safety, environmental, sustainability,  </a:t>
            </a:r>
            <a:r>
              <a:rPr lang="en-US" sz="2400" strike="sngStrike" dirty="0">
                <a:solidFill>
                  <a:srgbClr val="FF0000"/>
                </a:solidFill>
                <a:ea typeface="Times New Roman" panose="02020603050405020304" pitchFamily="18" charset="0"/>
              </a:rPr>
              <a:t>and</a:t>
            </a:r>
            <a:r>
              <a:rPr lang="en-US" sz="2400" dirty="0">
                <a:ea typeface="Times New Roman" panose="02020603050405020304" pitchFamily="18" charset="0"/>
              </a:rPr>
              <a:t> security </a:t>
            </a:r>
            <a:r>
              <a:rPr lang="en-US" sz="2400" dirty="0">
                <a:solidFill>
                  <a:srgbClr val="1D8EEA"/>
                </a:solidFill>
              </a:rPr>
              <a:t>and </a:t>
            </a:r>
            <a:r>
              <a:rPr lang="en-US" sz="2400" dirty="0">
                <a:solidFill>
                  <a:srgbClr val="1D8EEA"/>
                </a:solidFill>
                <a:ea typeface="Times New Roman" panose="02020603050405020304" pitchFamily="18" charset="0"/>
              </a:rPr>
              <a:t>privacy </a:t>
            </a:r>
            <a:r>
              <a:rPr lang="en-US" sz="2400" dirty="0">
                <a:ea typeface="Times New Roman" panose="02020603050405020304" pitchFamily="18" charset="0"/>
              </a:rPr>
              <a:t>requirements,</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manufacturability, installability, usability, interoperability, and maintainability requirements,</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design constraints,</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testing requirements,</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product computing resources,</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lessons learned from previous projects </a:t>
            </a:r>
            <a:r>
              <a:rPr lang="en-US" sz="2400" dirty="0">
                <a:solidFill>
                  <a:srgbClr val="1D8EEA"/>
                </a:solidFill>
                <a:ea typeface="Times New Roman" panose="02020603050405020304" pitchFamily="18" charset="0"/>
              </a:rPr>
              <a:t>and retrospectives</a:t>
            </a:r>
            <a:r>
              <a:rPr lang="en-US" sz="2400" dirty="0">
                <a:ea typeface="Times New Roman" panose="02020603050405020304" pitchFamily="18" charset="0"/>
              </a:rPr>
              <a:t>, and</a:t>
            </a:r>
          </a:p>
          <a:p>
            <a:pPr marL="342900" marR="0" lvl="0" indent="-342900">
              <a:spcBef>
                <a:spcPts val="0"/>
              </a:spcBef>
              <a:spcAft>
                <a:spcPts val="0"/>
              </a:spcAft>
              <a:buFont typeface="+mj-lt"/>
              <a:buAutoNum type="alphaLcParenR"/>
            </a:pPr>
            <a:r>
              <a:rPr lang="en-US" sz="2400" dirty="0">
                <a:ea typeface="Times New Roman" panose="02020603050405020304" pitchFamily="18" charset="0"/>
              </a:rPr>
              <a:t>hardware packaging requirements. </a:t>
            </a:r>
          </a:p>
          <a:p>
            <a:pPr marL="0" marR="0" indent="0">
              <a:spcBef>
                <a:spcPts val="0"/>
              </a:spcBef>
              <a:spcAft>
                <a:spcPts val="900"/>
              </a:spcAft>
              <a:buNone/>
            </a:pPr>
            <a:endParaRPr lang="en-US" dirty="0"/>
          </a:p>
        </p:txBody>
      </p:sp>
    </p:spTree>
    <p:extLst>
      <p:ext uri="{BB962C8B-B14F-4D97-AF65-F5344CB8AC3E}">
        <p14:creationId xmlns:p14="http://schemas.microsoft.com/office/powerpoint/2010/main" val="98469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QuEST Template 2016">
  <a:themeElements>
    <a:clrScheme name="Custom 1">
      <a:dk1>
        <a:sysClr val="windowText" lastClr="000000"/>
      </a:dk1>
      <a:lt1>
        <a:sysClr val="window" lastClr="FFFFFF"/>
      </a:lt1>
      <a:dk2>
        <a:srgbClr val="797979"/>
      </a:dk2>
      <a:lt2>
        <a:srgbClr val="1D8EEA"/>
      </a:lt2>
      <a:accent1>
        <a:srgbClr val="1D8EEA"/>
      </a:accent1>
      <a:accent2>
        <a:srgbClr val="0070C0"/>
      </a:accent2>
      <a:accent3>
        <a:srgbClr val="FF0000"/>
      </a:accent3>
      <a:accent4>
        <a:srgbClr val="FFFF00"/>
      </a:accent4>
      <a:accent5>
        <a:srgbClr val="8BCEFF"/>
      </a:accent5>
      <a:accent6>
        <a:srgbClr val="C7C7C7"/>
      </a:accent6>
      <a:hlink>
        <a:srgbClr val="1971BB"/>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A PPT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2499</TotalTime>
  <Words>1035</Words>
  <Application>Microsoft Office PowerPoint</Application>
  <PresentationFormat>On-screen Show (16:9)</PresentationFormat>
  <Paragraphs>113</Paragraphs>
  <Slides>12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ArialMT</vt:lpstr>
      <vt:lpstr>Calibri</vt:lpstr>
      <vt:lpstr>Gill Sans</vt:lpstr>
      <vt:lpstr>Open Sans</vt:lpstr>
      <vt:lpstr>Open Sans Light</vt:lpstr>
      <vt:lpstr>Wingdings</vt:lpstr>
      <vt:lpstr>QuEST Template 2016</vt:lpstr>
      <vt:lpstr>TIA PPT Template</vt:lpstr>
      <vt:lpstr>R6.2 Requirements Point Release</vt:lpstr>
      <vt:lpstr>Summary of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R6.2 Training  </vt:lpstr>
    </vt:vector>
  </TitlesOfParts>
  <Company>Louis Twelve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Yohe</dc:creator>
  <cp:lastModifiedBy>Tom Yohe</cp:lastModifiedBy>
  <cp:revision>123</cp:revision>
  <dcterms:created xsi:type="dcterms:W3CDTF">2016-10-13T21:41:42Z</dcterms:created>
  <dcterms:modified xsi:type="dcterms:W3CDTF">2020-02-20T17:54:27Z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