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Lst>
  <p:notesMasterIdLst>
    <p:notesMasterId r:id="rId15"/>
  </p:notesMasterIdLst>
  <p:handoutMasterIdLst>
    <p:handoutMasterId r:id="rId16"/>
  </p:handoutMasterIdLst>
  <p:sldIdLst>
    <p:sldId id="256" r:id="rId3"/>
    <p:sldId id="314" r:id="rId4"/>
    <p:sldId id="304" r:id="rId5"/>
    <p:sldId id="320" r:id="rId6"/>
    <p:sldId id="319" r:id="rId7"/>
    <p:sldId id="316" r:id="rId8"/>
    <p:sldId id="305" r:id="rId9"/>
    <p:sldId id="306" r:id="rId10"/>
    <p:sldId id="318" r:id="rId11"/>
    <p:sldId id="321" r:id="rId12"/>
    <p:sldId id="322" r:id="rId13"/>
    <p:sldId id="315" r:id="rId14"/>
  </p:sldIdLst>
  <p:sldSz cx="9144000" cy="5143500" type="screen16x9"/>
  <p:notesSz cx="6858000" cy="9144000"/>
  <p:custDataLst>
    <p:tags r:id="rId17"/>
  </p:custDataLst>
  <p:defaultTextStyle>
    <a:defPPr>
      <a:defRPr lang="en-US"/>
    </a:defPPr>
    <a:lvl1pPr marL="0" algn="l" defTabSz="456618" rtl="0" eaLnBrk="1" latinLnBrk="0" hangingPunct="1">
      <a:defRPr sz="1800" kern="1200">
        <a:solidFill>
          <a:schemeClr val="tx1"/>
        </a:solidFill>
        <a:latin typeface="+mn-lt"/>
        <a:ea typeface="+mn-ea"/>
        <a:cs typeface="+mn-cs"/>
      </a:defRPr>
    </a:lvl1pPr>
    <a:lvl2pPr marL="456618" algn="l" defTabSz="456618" rtl="0" eaLnBrk="1" latinLnBrk="0" hangingPunct="1">
      <a:defRPr sz="1800" kern="1200">
        <a:solidFill>
          <a:schemeClr val="tx1"/>
        </a:solidFill>
        <a:latin typeface="+mn-lt"/>
        <a:ea typeface="+mn-ea"/>
        <a:cs typeface="+mn-cs"/>
      </a:defRPr>
    </a:lvl2pPr>
    <a:lvl3pPr marL="913235" algn="l" defTabSz="456618" rtl="0" eaLnBrk="1" latinLnBrk="0" hangingPunct="1">
      <a:defRPr sz="1800" kern="1200">
        <a:solidFill>
          <a:schemeClr val="tx1"/>
        </a:solidFill>
        <a:latin typeface="+mn-lt"/>
        <a:ea typeface="+mn-ea"/>
        <a:cs typeface="+mn-cs"/>
      </a:defRPr>
    </a:lvl3pPr>
    <a:lvl4pPr marL="1369856" algn="l" defTabSz="456618" rtl="0" eaLnBrk="1" latinLnBrk="0" hangingPunct="1">
      <a:defRPr sz="1800" kern="1200">
        <a:solidFill>
          <a:schemeClr val="tx1"/>
        </a:solidFill>
        <a:latin typeface="+mn-lt"/>
        <a:ea typeface="+mn-ea"/>
        <a:cs typeface="+mn-cs"/>
      </a:defRPr>
    </a:lvl4pPr>
    <a:lvl5pPr marL="1826472" algn="l" defTabSz="456618" rtl="0" eaLnBrk="1" latinLnBrk="0" hangingPunct="1">
      <a:defRPr sz="1800" kern="1200">
        <a:solidFill>
          <a:schemeClr val="tx1"/>
        </a:solidFill>
        <a:latin typeface="+mn-lt"/>
        <a:ea typeface="+mn-ea"/>
        <a:cs typeface="+mn-cs"/>
      </a:defRPr>
    </a:lvl5pPr>
    <a:lvl6pPr marL="2283091" algn="l" defTabSz="456618" rtl="0" eaLnBrk="1" latinLnBrk="0" hangingPunct="1">
      <a:defRPr sz="1800" kern="1200">
        <a:solidFill>
          <a:schemeClr val="tx1"/>
        </a:solidFill>
        <a:latin typeface="+mn-lt"/>
        <a:ea typeface="+mn-ea"/>
        <a:cs typeface="+mn-cs"/>
      </a:defRPr>
    </a:lvl6pPr>
    <a:lvl7pPr marL="2739709" algn="l" defTabSz="456618" rtl="0" eaLnBrk="1" latinLnBrk="0" hangingPunct="1">
      <a:defRPr sz="1800" kern="1200">
        <a:solidFill>
          <a:schemeClr val="tx1"/>
        </a:solidFill>
        <a:latin typeface="+mn-lt"/>
        <a:ea typeface="+mn-ea"/>
        <a:cs typeface="+mn-cs"/>
      </a:defRPr>
    </a:lvl7pPr>
    <a:lvl8pPr marL="3196327" algn="l" defTabSz="456618" rtl="0" eaLnBrk="1" latinLnBrk="0" hangingPunct="1">
      <a:defRPr sz="1800" kern="1200">
        <a:solidFill>
          <a:schemeClr val="tx1"/>
        </a:solidFill>
        <a:latin typeface="+mn-lt"/>
        <a:ea typeface="+mn-ea"/>
        <a:cs typeface="+mn-cs"/>
      </a:defRPr>
    </a:lvl8pPr>
    <a:lvl9pPr marL="3652944" algn="l" defTabSz="4566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4308">
          <p15:clr>
            <a:srgbClr val="A4A3A4"/>
          </p15:clr>
        </p15:guide>
        <p15:guide id="3" pos="1053">
          <p15:clr>
            <a:srgbClr val="A4A3A4"/>
          </p15:clr>
        </p15:guide>
        <p15:guide id="4" pos="5365">
          <p15:clr>
            <a:srgbClr val="A4A3A4"/>
          </p15:clr>
        </p15:guide>
        <p15:guide id="5" pos="395">
          <p15:clr>
            <a:srgbClr val="A4A3A4"/>
          </p15:clr>
        </p15:guide>
        <p15:guide id="6" orient="horz" pos="2980">
          <p15:clr>
            <a:srgbClr val="A4A3A4"/>
          </p15:clr>
        </p15:guide>
        <p15:guide id="7" pos="53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Yohe" initials="TY" lastIdx="1" clrIdx="0">
    <p:extLst>
      <p:ext uri="{19B8F6BF-5375-455C-9EA6-DF929625EA0E}">
        <p15:presenceInfo xmlns:p15="http://schemas.microsoft.com/office/powerpoint/2012/main" userId="66f557956fd21636" providerId="Windows Live"/>
      </p:ext>
    </p:extLst>
  </p:cmAuthor>
  <p:cmAuthor id="2" name="Nancy Patterson" initials="NP" lastIdx="1" clrIdx="1">
    <p:extLst>
      <p:ext uri="{19B8F6BF-5375-455C-9EA6-DF929625EA0E}">
        <p15:presenceInfo xmlns:p15="http://schemas.microsoft.com/office/powerpoint/2012/main" userId="S::npatterson@teltech.com::724b78a9-dcd5-4678-9894-abbd0586ed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EEA"/>
    <a:srgbClr val="797979"/>
    <a:srgbClr val="F1B300"/>
    <a:srgbClr val="EDC200"/>
    <a:srgbClr val="FFE791"/>
    <a:srgbClr val="FFCC66"/>
    <a:srgbClr val="E6DC8A"/>
    <a:srgbClr val="E3CB6A"/>
    <a:srgbClr val="F1E36F"/>
    <a:srgbClr val="FFD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AE94A-78AB-450F-BBFD-F9FF32C5BAFF}" v="2" dt="2021-02-08T18:48:57.9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299" autoAdjust="0"/>
  </p:normalViewPr>
  <p:slideViewPr>
    <p:cSldViewPr snapToGrid="0" snapToObjects="1">
      <p:cViewPr varScale="1">
        <p:scale>
          <a:sx n="113" d="100"/>
          <a:sy n="113" d="100"/>
        </p:scale>
        <p:origin x="677" y="91"/>
      </p:cViewPr>
      <p:guideLst>
        <p:guide orient="horz"/>
        <p:guide pos="14308"/>
        <p:guide pos="1053"/>
        <p:guide pos="5365"/>
        <p:guide pos="395"/>
        <p:guide orient="horz" pos="2980"/>
        <p:guide pos="5399"/>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3/23/2021</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3/23/2021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191767" rtl="0" eaLnBrk="1" latinLnBrk="0" hangingPunct="1">
      <a:defRPr sz="500" kern="1200">
        <a:solidFill>
          <a:schemeClr val="tx1"/>
        </a:solidFill>
        <a:latin typeface="Open Sans Light"/>
        <a:ea typeface="+mn-ea"/>
        <a:cs typeface="+mn-cs"/>
      </a:defRPr>
    </a:lvl1pPr>
    <a:lvl2pPr marL="191767" algn="l" defTabSz="191767" rtl="0" eaLnBrk="1" latinLnBrk="0" hangingPunct="1">
      <a:defRPr sz="500" kern="1200">
        <a:solidFill>
          <a:schemeClr val="tx1"/>
        </a:solidFill>
        <a:latin typeface="Open Sans Light"/>
        <a:ea typeface="+mn-ea"/>
        <a:cs typeface="+mn-cs"/>
      </a:defRPr>
    </a:lvl2pPr>
    <a:lvl3pPr marL="383535" algn="l" defTabSz="191767" rtl="0" eaLnBrk="1" latinLnBrk="0" hangingPunct="1">
      <a:defRPr sz="500" kern="1200">
        <a:solidFill>
          <a:schemeClr val="tx1"/>
        </a:solidFill>
        <a:latin typeface="Open Sans Light"/>
        <a:ea typeface="+mn-ea"/>
        <a:cs typeface="+mn-cs"/>
      </a:defRPr>
    </a:lvl3pPr>
    <a:lvl4pPr marL="575302" algn="l" defTabSz="191767" rtl="0" eaLnBrk="1" latinLnBrk="0" hangingPunct="1">
      <a:defRPr sz="500" kern="1200">
        <a:solidFill>
          <a:schemeClr val="tx1"/>
        </a:solidFill>
        <a:latin typeface="Open Sans Light"/>
        <a:ea typeface="+mn-ea"/>
        <a:cs typeface="+mn-cs"/>
      </a:defRPr>
    </a:lvl4pPr>
    <a:lvl5pPr marL="767072" algn="l" defTabSz="191767" rtl="0" eaLnBrk="1" latinLnBrk="0" hangingPunct="1">
      <a:defRPr sz="500" kern="1200">
        <a:solidFill>
          <a:schemeClr val="tx1"/>
        </a:solidFill>
        <a:latin typeface="Open Sans Light"/>
        <a:ea typeface="+mn-ea"/>
        <a:cs typeface="+mn-cs"/>
      </a:defRPr>
    </a:lvl5pPr>
    <a:lvl6pPr marL="958838" algn="l" defTabSz="191767" rtl="0" eaLnBrk="1" latinLnBrk="0" hangingPunct="1">
      <a:defRPr sz="500" kern="1200">
        <a:solidFill>
          <a:schemeClr val="tx1"/>
        </a:solidFill>
        <a:latin typeface="+mn-lt"/>
        <a:ea typeface="+mn-ea"/>
        <a:cs typeface="+mn-cs"/>
      </a:defRPr>
    </a:lvl6pPr>
    <a:lvl7pPr marL="1150606" algn="l" defTabSz="191767" rtl="0" eaLnBrk="1" latinLnBrk="0" hangingPunct="1">
      <a:defRPr sz="500" kern="1200">
        <a:solidFill>
          <a:schemeClr val="tx1"/>
        </a:solidFill>
        <a:latin typeface="+mn-lt"/>
        <a:ea typeface="+mn-ea"/>
        <a:cs typeface="+mn-cs"/>
      </a:defRPr>
    </a:lvl7pPr>
    <a:lvl8pPr marL="1342374" algn="l" defTabSz="191767" rtl="0" eaLnBrk="1" latinLnBrk="0" hangingPunct="1">
      <a:defRPr sz="500" kern="1200">
        <a:solidFill>
          <a:schemeClr val="tx1"/>
        </a:solidFill>
        <a:latin typeface="+mn-lt"/>
        <a:ea typeface="+mn-ea"/>
        <a:cs typeface="+mn-cs"/>
      </a:defRPr>
    </a:lvl8pPr>
    <a:lvl9pPr marL="1534142" algn="l" defTabSz="191767"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Calibri" pitchFamily="34" charset="0"/>
              <a:cs typeface="Arial" charset="0"/>
            </a:endParaRPr>
          </a:p>
        </p:txBody>
      </p:sp>
    </p:spTree>
    <p:extLst>
      <p:ext uri="{BB962C8B-B14F-4D97-AF65-F5344CB8AC3E}">
        <p14:creationId xmlns:p14="http://schemas.microsoft.com/office/powerpoint/2010/main" val="1593586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PPT-Title-Graphic.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58" y="2"/>
            <a:ext cx="9160603" cy="5152839"/>
          </a:xfrm>
          <a:prstGeom prst="rect">
            <a:avLst/>
          </a:prstGeom>
        </p:spPr>
      </p:pic>
      <p:sp>
        <p:nvSpPr>
          <p:cNvPr id="2" name="Title 1"/>
          <p:cNvSpPr>
            <a:spLocks noGrp="1"/>
          </p:cNvSpPr>
          <p:nvPr>
            <p:ph type="ctrTitle"/>
          </p:nvPr>
        </p:nvSpPr>
        <p:spPr>
          <a:xfrm>
            <a:off x="585085" y="561109"/>
            <a:ext cx="5732589" cy="752285"/>
          </a:xfrm>
        </p:spPr>
        <p:txBody>
          <a:bodyPr anchor="b">
            <a:noAutofit/>
          </a:bodyPr>
          <a:lstStyle>
            <a:lvl1pPr algn="l">
              <a:defRPr sz="3000" b="1" i="0">
                <a:solidFill>
                  <a:srgbClr val="0099D8"/>
                </a:solidFill>
                <a:latin typeface="Open Sans"/>
                <a:cs typeface="Open Sans"/>
              </a:defRPr>
            </a:lvl1pPr>
          </a:lstStyle>
          <a:p>
            <a:r>
              <a:rPr lang="en-US"/>
              <a:t>Click to edit Master title style</a:t>
            </a:r>
            <a:endParaRPr lang="en-US" dirty="0"/>
          </a:p>
        </p:txBody>
      </p:sp>
      <p:sp>
        <p:nvSpPr>
          <p:cNvPr id="3" name="Subtitle 2"/>
          <p:cNvSpPr>
            <a:spLocks noGrp="1"/>
          </p:cNvSpPr>
          <p:nvPr>
            <p:ph type="subTitle" idx="1"/>
          </p:nvPr>
        </p:nvSpPr>
        <p:spPr>
          <a:xfrm>
            <a:off x="586183" y="1352661"/>
            <a:ext cx="4718109" cy="476140"/>
          </a:xfrm>
          <a:prstGeom prst="rect">
            <a:avLst/>
          </a:prstGeom>
        </p:spPr>
        <p:txBody>
          <a:bodyPr>
            <a:normAutofit/>
          </a:bodyPr>
          <a:lstStyle>
            <a:lvl1pPr marL="0" indent="0" algn="l">
              <a:buNone/>
              <a:defRPr sz="2000">
                <a:solidFill>
                  <a:schemeClr val="tx1">
                    <a:tint val="75000"/>
                  </a:schemeClr>
                </a:solidFill>
                <a:latin typeface="Open Sans Light"/>
              </a:defRPr>
            </a:lvl1pPr>
            <a:lvl2pPr marL="383957" indent="0" algn="ctr">
              <a:buNone/>
              <a:defRPr>
                <a:solidFill>
                  <a:schemeClr val="tx1">
                    <a:tint val="75000"/>
                  </a:schemeClr>
                </a:solidFill>
              </a:defRPr>
            </a:lvl2pPr>
            <a:lvl3pPr marL="767913" indent="0" algn="ctr">
              <a:buNone/>
              <a:defRPr>
                <a:solidFill>
                  <a:schemeClr val="tx1">
                    <a:tint val="75000"/>
                  </a:schemeClr>
                </a:solidFill>
              </a:defRPr>
            </a:lvl3pPr>
            <a:lvl4pPr marL="1151870" indent="0" algn="ctr">
              <a:buNone/>
              <a:defRPr>
                <a:solidFill>
                  <a:schemeClr val="tx1">
                    <a:tint val="75000"/>
                  </a:schemeClr>
                </a:solidFill>
              </a:defRPr>
            </a:lvl4pPr>
            <a:lvl5pPr marL="1535826" indent="0" algn="ctr">
              <a:buNone/>
              <a:defRPr>
                <a:solidFill>
                  <a:schemeClr val="tx1">
                    <a:tint val="75000"/>
                  </a:schemeClr>
                </a:solidFill>
              </a:defRPr>
            </a:lvl5pPr>
            <a:lvl6pPr marL="1919783" indent="0" algn="ctr">
              <a:buNone/>
              <a:defRPr>
                <a:solidFill>
                  <a:schemeClr val="tx1">
                    <a:tint val="75000"/>
                  </a:schemeClr>
                </a:solidFill>
              </a:defRPr>
            </a:lvl6pPr>
            <a:lvl7pPr marL="2303739" indent="0" algn="ctr">
              <a:buNone/>
              <a:defRPr>
                <a:solidFill>
                  <a:schemeClr val="tx1">
                    <a:tint val="75000"/>
                  </a:schemeClr>
                </a:solidFill>
              </a:defRPr>
            </a:lvl7pPr>
            <a:lvl8pPr marL="2687696" indent="0" algn="ctr">
              <a:buNone/>
              <a:defRPr>
                <a:solidFill>
                  <a:schemeClr val="tx1">
                    <a:tint val="75000"/>
                  </a:schemeClr>
                </a:solidFill>
              </a:defRPr>
            </a:lvl8pPr>
            <a:lvl9pPr marL="3071652" indent="0" algn="ctr">
              <a:buNone/>
              <a:defRPr>
                <a:solidFill>
                  <a:schemeClr val="tx1">
                    <a:tint val="75000"/>
                  </a:schemeClr>
                </a:solidFill>
              </a:defRPr>
            </a:lvl9pPr>
          </a:lstStyle>
          <a:p>
            <a:r>
              <a:rPr lang="en-US"/>
              <a:t>Click to edit Master subtitle style</a:t>
            </a:r>
            <a:endParaRPr lang="en-US" dirty="0"/>
          </a:p>
        </p:txBody>
      </p:sp>
      <p:pic>
        <p:nvPicPr>
          <p:cNvPr id="8" name="Picture 7" descr="QuESTlogo-white-circl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22041" y="3711148"/>
            <a:ext cx="1980726" cy="1147921"/>
          </a:xfrm>
          <a:prstGeom prst="rect">
            <a:avLst/>
          </a:prstGeom>
        </p:spPr>
      </p:pic>
      <p:sp>
        <p:nvSpPr>
          <p:cNvPr id="13" name="Text Placeholder 12"/>
          <p:cNvSpPr>
            <a:spLocks noGrp="1"/>
          </p:cNvSpPr>
          <p:nvPr>
            <p:ph type="body" sz="quarter" idx="10"/>
          </p:nvPr>
        </p:nvSpPr>
        <p:spPr>
          <a:xfrm>
            <a:off x="586183" y="2727346"/>
            <a:ext cx="3603680" cy="477441"/>
          </a:xfrm>
          <a:prstGeom prst="rect">
            <a:avLst/>
          </a:prstGeom>
        </p:spPr>
        <p:txBody>
          <a:bodyPr>
            <a:noAutofit/>
          </a:bodyPr>
          <a:lstStyle>
            <a:lvl1pPr marL="0" indent="0" algn="l">
              <a:buNone/>
              <a:defRPr sz="2000">
                <a:latin typeface="Open Sans Light"/>
              </a:defRPr>
            </a:lvl1pPr>
            <a:lvl2pPr algn="l">
              <a:defRPr/>
            </a:lvl2pPr>
            <a:lvl3pPr algn="l">
              <a:defRPr/>
            </a:lvl3pPr>
            <a:lvl4pPr algn="l">
              <a:defRPr/>
            </a:lvl4pPr>
            <a:lvl5pPr algn="l">
              <a:defRPr/>
            </a:lvl5pPr>
          </a:lstStyle>
          <a:p>
            <a:pPr lvl="0"/>
            <a:r>
              <a:rPr lang="en-US"/>
              <a:t>Edit Master text styles</a:t>
            </a:r>
          </a:p>
        </p:txBody>
      </p:sp>
      <p:sp>
        <p:nvSpPr>
          <p:cNvPr id="9" name="Text Placeholder 12"/>
          <p:cNvSpPr>
            <a:spLocks noGrp="1"/>
          </p:cNvSpPr>
          <p:nvPr>
            <p:ph type="body" sz="quarter" idx="11" hasCustomPrompt="1"/>
          </p:nvPr>
        </p:nvSpPr>
        <p:spPr>
          <a:xfrm>
            <a:off x="602103" y="3199906"/>
            <a:ext cx="3396691" cy="392867"/>
          </a:xfrm>
          <a:prstGeom prst="rect">
            <a:avLst/>
          </a:prstGeom>
        </p:spPr>
        <p:txBody>
          <a:bodyPr>
            <a:normAutofit/>
          </a:bodyPr>
          <a:lstStyle>
            <a:lvl1pPr marL="0" indent="0" algn="l">
              <a:buNone/>
              <a:defRPr sz="2000">
                <a:latin typeface="Open Sans Light"/>
              </a:defRPr>
            </a:lvl1pPr>
            <a:lvl2pPr algn="l">
              <a:defRPr/>
            </a:lvl2pPr>
            <a:lvl3pPr algn="l">
              <a:defRPr/>
            </a:lvl3pPr>
            <a:lvl4pPr algn="l">
              <a:defRPr/>
            </a:lvl4pPr>
            <a:lvl5pPr algn="l">
              <a:defRPr/>
            </a:lvl5pPr>
          </a:lstStyle>
          <a:p>
            <a:pPr lvl="0"/>
            <a:r>
              <a:rPr lang="en-US" dirty="0"/>
              <a:t>Date</a:t>
            </a:r>
          </a:p>
        </p:txBody>
      </p:sp>
    </p:spTree>
    <p:extLst>
      <p:ext uri="{BB962C8B-B14F-4D97-AF65-F5344CB8AC3E}">
        <p14:creationId xmlns:p14="http://schemas.microsoft.com/office/powerpoint/2010/main" val="3731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DADD-6AB0-4C9A-B16C-795E87B52E3B}"/>
              </a:ext>
            </a:extLst>
          </p:cNvPr>
          <p:cNvSpPr>
            <a:spLocks noGrp="1"/>
          </p:cNvSpPr>
          <p:nvPr>
            <p:ph type="ctrTitle" hasCustomPrompt="1"/>
          </p:nvPr>
        </p:nvSpPr>
        <p:spPr>
          <a:xfrm>
            <a:off x="1143000" y="841772"/>
            <a:ext cx="6858000" cy="1790700"/>
          </a:xfrm>
        </p:spPr>
        <p:txBody>
          <a:bodyPr anchor="b"/>
          <a:lstStyle>
            <a:lvl1pPr algn="ctr">
              <a:defRPr sz="4500">
                <a:solidFill>
                  <a:srgbClr val="000000"/>
                </a:solidFill>
              </a:defRPr>
            </a:lvl1pPr>
          </a:lstStyle>
          <a:p>
            <a:r>
              <a:rPr lang="en-US" dirty="0"/>
              <a:t>Add Your Title</a:t>
            </a:r>
          </a:p>
        </p:txBody>
      </p:sp>
      <p:sp>
        <p:nvSpPr>
          <p:cNvPr id="3" name="Subtitle 2">
            <a:extLst>
              <a:ext uri="{FF2B5EF4-FFF2-40B4-BE49-F238E27FC236}">
                <a16:creationId xmlns:a16="http://schemas.microsoft.com/office/drawing/2014/main" id="{34FAA43B-DC31-469F-AD1D-2EFD11D5F0E8}"/>
              </a:ext>
            </a:extLst>
          </p:cNvPr>
          <p:cNvSpPr>
            <a:spLocks noGrp="1"/>
          </p:cNvSpPr>
          <p:nvPr>
            <p:ph type="subTitle" idx="1" hasCustomPrompt="1"/>
          </p:nvPr>
        </p:nvSpPr>
        <p:spPr>
          <a:xfrm>
            <a:off x="1143000" y="2701528"/>
            <a:ext cx="6858000" cy="1241822"/>
          </a:xfrm>
        </p:spPr>
        <p:txBody>
          <a:bodyPr/>
          <a:lstStyle>
            <a:lvl1pPr marL="0" indent="0" algn="ctr">
              <a:buNone/>
              <a:defRPr sz="1800">
                <a:solidFill>
                  <a:srgbClr val="8C96A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a subtitle</a:t>
            </a:r>
          </a:p>
        </p:txBody>
      </p:sp>
      <p:sp>
        <p:nvSpPr>
          <p:cNvPr id="5" name="Footer Placeholder 4">
            <a:extLst>
              <a:ext uri="{FF2B5EF4-FFF2-40B4-BE49-F238E27FC236}">
                <a16:creationId xmlns:a16="http://schemas.microsoft.com/office/drawing/2014/main" id="{ED2D83CE-CF2B-4794-8873-E99CBB77ADA4}"/>
              </a:ext>
            </a:extLst>
          </p:cNvPr>
          <p:cNvSpPr>
            <a:spLocks noGrp="1"/>
          </p:cNvSpPr>
          <p:nvPr>
            <p:ph type="ftr" sz="quarter" idx="11"/>
          </p:nvPr>
        </p:nvSpPr>
        <p:spPr>
          <a:xfrm>
            <a:off x="3028950" y="4767263"/>
            <a:ext cx="3086100" cy="273844"/>
          </a:xfrm>
          <a:prstGeom prst="rect">
            <a:avLst/>
          </a:prstGeom>
          <a:ln>
            <a:noFill/>
          </a:ln>
        </p:spPr>
        <p:txBody>
          <a:bodyPr/>
          <a:lstStyle>
            <a:lvl1pPr>
              <a:defRPr>
                <a:ln>
                  <a:noFill/>
                </a:ln>
                <a:latin typeface="Arial" panose="020B0604020202020204" pitchFamily="34" charset="0"/>
                <a:cs typeface="Arial" panose="020B0604020202020204" pitchFamily="34" charset="0"/>
              </a:defRPr>
            </a:lvl1pPr>
          </a:lstStyle>
          <a:p>
            <a:r>
              <a:rPr lang="en-US" dirty="0"/>
              <a:t>www.tiaonline.org | @tiaonline</a:t>
            </a:r>
          </a:p>
        </p:txBody>
      </p:sp>
    </p:spTree>
    <p:custDataLst>
      <p:tags r:id="rId1"/>
    </p:custDataLst>
    <p:extLst>
      <p:ext uri="{BB962C8B-B14F-4D97-AF65-F5344CB8AC3E}">
        <p14:creationId xmlns:p14="http://schemas.microsoft.com/office/powerpoint/2010/main" val="221776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4770-1F12-44C3-9B92-E14E8FB3F928}"/>
              </a:ext>
            </a:extLst>
          </p:cNvPr>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BF305AF-8F48-4363-B78F-2DE4481AB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D5F40-2708-4B26-AECA-1A6CFD9CB990}"/>
              </a:ext>
            </a:extLst>
          </p:cNvPr>
          <p:cNvSpPr>
            <a:spLocks noGrp="1"/>
          </p:cNvSpPr>
          <p:nvPr>
            <p:ph type="dt" sz="half" idx="10"/>
          </p:nvPr>
        </p:nvSpPr>
        <p:spPr>
          <a:xfrm>
            <a:off x="628650" y="4767263"/>
            <a:ext cx="2057400" cy="273844"/>
          </a:xfrm>
          <a:prstGeom prst="rect">
            <a:avLst/>
          </a:prstGeom>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B3E0453-C514-4BEF-BAA0-805172311003}"/>
              </a:ext>
            </a:extLst>
          </p:cNvPr>
          <p:cNvSpPr>
            <a:spLocks noGrp="1"/>
          </p:cNvSpPr>
          <p:nvPr>
            <p:ph type="ftr" sz="quarter" idx="11"/>
          </p:nvPr>
        </p:nvSpPr>
        <p:spPr>
          <a:xfrm>
            <a:off x="3028950" y="4767263"/>
            <a:ext cx="3086100" cy="273844"/>
          </a:xfrm>
          <a:prstGeom prst="rect">
            <a:avLst/>
          </a:prstGeom>
        </p:spPr>
        <p:txBody>
          <a:bodyPr/>
          <a:lstStyle/>
          <a:p>
            <a:r>
              <a:rPr lang="en-US" dirty="0">
                <a:solidFill>
                  <a:prstClr val="black">
                    <a:tint val="75000"/>
                  </a:prstClr>
                </a:solidFill>
              </a:rPr>
              <a:t>www.tiaonline.org | @tiaonline</a:t>
            </a:r>
          </a:p>
        </p:txBody>
      </p:sp>
      <p:sp>
        <p:nvSpPr>
          <p:cNvPr id="6" name="Slide Number Placeholder 5">
            <a:extLst>
              <a:ext uri="{FF2B5EF4-FFF2-40B4-BE49-F238E27FC236}">
                <a16:creationId xmlns:a16="http://schemas.microsoft.com/office/drawing/2014/main" id="{7771837D-8F83-421E-B974-8993B4FFFE58}"/>
              </a:ext>
            </a:extLst>
          </p:cNvPr>
          <p:cNvSpPr>
            <a:spLocks noGrp="1"/>
          </p:cNvSpPr>
          <p:nvPr>
            <p:ph type="sldNum" sz="quarter" idx="12"/>
          </p:nvPr>
        </p:nvSpPr>
        <p:spPr>
          <a:xfrm>
            <a:off x="99680" y="4759068"/>
            <a:ext cx="2057400" cy="273844"/>
          </a:xfrm>
          <a:prstGeom prst="rect">
            <a:avLst/>
          </a:prstGeom>
        </p:spPr>
        <p:txBody>
          <a:bodyPr/>
          <a:lstStyle/>
          <a:p>
            <a:endParaRPr lang="en-US" dirty="0"/>
          </a:p>
        </p:txBody>
      </p:sp>
      <p:cxnSp>
        <p:nvCxnSpPr>
          <p:cNvPr id="7" name="Straight Connector 6">
            <a:extLst>
              <a:ext uri="{FF2B5EF4-FFF2-40B4-BE49-F238E27FC236}">
                <a16:creationId xmlns:a16="http://schemas.microsoft.com/office/drawing/2014/main" id="{890E19B7-CC76-4E32-AB5D-F161AC398BE3}"/>
              </a:ext>
            </a:extLst>
          </p:cNvPr>
          <p:cNvCxnSpPr/>
          <p:nvPr/>
        </p:nvCxnSpPr>
        <p:spPr bwMode="auto">
          <a:xfrm>
            <a:off x="699091" y="1052624"/>
            <a:ext cx="541595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992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F80B-7185-47CA-B1A8-1715957C05A2}"/>
              </a:ext>
            </a:extLst>
          </p:cNvPr>
          <p:cNvSpPr>
            <a:spLocks noGrp="1"/>
          </p:cNvSpPr>
          <p:nvPr>
            <p:ph type="title" hasCustomPrompt="1"/>
          </p:nvPr>
        </p:nvSpPr>
        <p:spPr>
          <a:xfrm>
            <a:off x="623888" y="1282304"/>
            <a:ext cx="7886700" cy="2139553"/>
          </a:xfrm>
        </p:spPr>
        <p:txBody>
          <a:bodyPr anchor="b"/>
          <a:lstStyle>
            <a:lvl1pPr>
              <a:defRPr sz="4500">
                <a:solidFill>
                  <a:srgbClr val="000000"/>
                </a:solidFill>
              </a:defRPr>
            </a:lvl1pPr>
          </a:lstStyle>
          <a:p>
            <a:r>
              <a:rPr lang="en-US" dirty="0"/>
              <a:t>Add a subsection header</a:t>
            </a:r>
          </a:p>
        </p:txBody>
      </p:sp>
      <p:sp>
        <p:nvSpPr>
          <p:cNvPr id="3" name="Text Placeholder 2">
            <a:extLst>
              <a:ext uri="{FF2B5EF4-FFF2-40B4-BE49-F238E27FC236}">
                <a16:creationId xmlns:a16="http://schemas.microsoft.com/office/drawing/2014/main" id="{5612DE84-5B06-4E2E-AE7F-F48595A2617F}"/>
              </a:ext>
            </a:extLst>
          </p:cNvPr>
          <p:cNvSpPr>
            <a:spLocks noGrp="1"/>
          </p:cNvSpPr>
          <p:nvPr>
            <p:ph type="body" idx="1" hasCustomPrompt="1"/>
          </p:nvPr>
        </p:nvSpPr>
        <p:spPr>
          <a:xfrm>
            <a:off x="623888" y="3442098"/>
            <a:ext cx="7886700" cy="1125140"/>
          </a:xfrm>
        </p:spPr>
        <p:txBody>
          <a:bodyPr/>
          <a:lstStyle>
            <a:lvl1pPr marL="0" indent="0">
              <a:buNone/>
              <a:defRPr sz="1800">
                <a:solidFill>
                  <a:srgbClr val="8C96A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a subtitle</a:t>
            </a:r>
          </a:p>
        </p:txBody>
      </p:sp>
      <p:sp>
        <p:nvSpPr>
          <p:cNvPr id="5" name="Footer Placeholder 4">
            <a:extLst>
              <a:ext uri="{FF2B5EF4-FFF2-40B4-BE49-F238E27FC236}">
                <a16:creationId xmlns:a16="http://schemas.microsoft.com/office/drawing/2014/main" id="{58018297-EC8D-4EE8-96C8-A094959ABE20}"/>
              </a:ext>
            </a:extLst>
          </p:cNvPr>
          <p:cNvSpPr>
            <a:spLocks noGrp="1"/>
          </p:cNvSpPr>
          <p:nvPr>
            <p:ph type="ftr" sz="quarter" idx="11"/>
          </p:nvPr>
        </p:nvSpPr>
        <p:spPr>
          <a:xfrm>
            <a:off x="3028950" y="4767263"/>
            <a:ext cx="3086100" cy="273844"/>
          </a:xfrm>
          <a:prstGeom prst="rect">
            <a:avLst/>
          </a:prstGeom>
        </p:spPr>
        <p:txBody>
          <a:bodyPr/>
          <a:lstStyle>
            <a:lvl1pPr>
              <a:defRPr b="0"/>
            </a:lvl1pPr>
          </a:lstStyle>
          <a:p>
            <a:r>
              <a:rPr lang="en-US" dirty="0"/>
              <a:t>www.tiaonline.org | @tiaonline</a:t>
            </a:r>
          </a:p>
        </p:txBody>
      </p:sp>
      <p:cxnSp>
        <p:nvCxnSpPr>
          <p:cNvPr id="7" name="Straight Connector 6">
            <a:extLst>
              <a:ext uri="{FF2B5EF4-FFF2-40B4-BE49-F238E27FC236}">
                <a16:creationId xmlns:a16="http://schemas.microsoft.com/office/drawing/2014/main" id="{E07A819D-51B0-4040-BD01-BEF3741B668A}"/>
              </a:ext>
            </a:extLst>
          </p:cNvPr>
          <p:cNvCxnSpPr>
            <a:cxnSpLocks/>
          </p:cNvCxnSpPr>
          <p:nvPr/>
        </p:nvCxnSpPr>
        <p:spPr bwMode="auto">
          <a:xfrm>
            <a:off x="623888" y="3421856"/>
            <a:ext cx="6367590"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697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5F94-732B-44E0-9D7D-35C67D0ADF02}"/>
              </a:ext>
            </a:extLst>
          </p:cNvPr>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C999FE-722F-462A-B95D-C36C80E4EC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F9FE15-B2B5-497D-9BB4-C5EA97DE820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25621-A0DF-459A-A335-D5B2AAB037E0}"/>
              </a:ext>
            </a:extLst>
          </p:cNvPr>
          <p:cNvSpPr>
            <a:spLocks noGrp="1"/>
          </p:cNvSpPr>
          <p:nvPr>
            <p:ph type="dt" sz="half" idx="10"/>
          </p:nvPr>
        </p:nvSpPr>
        <p:spPr>
          <a:xfrm>
            <a:off x="628650" y="4767263"/>
            <a:ext cx="2057400" cy="273844"/>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1D04A0F-9D8B-4077-BA47-1E2358801936}"/>
              </a:ext>
            </a:extLst>
          </p:cNvPr>
          <p:cNvSpPr>
            <a:spLocks noGrp="1"/>
          </p:cNvSpPr>
          <p:nvPr>
            <p:ph type="ftr" sz="quarter" idx="11"/>
          </p:nvPr>
        </p:nvSpPr>
        <p:spPr>
          <a:xfrm>
            <a:off x="3028950" y="4767263"/>
            <a:ext cx="3086100" cy="273844"/>
          </a:xfrm>
          <a:prstGeom prst="rect">
            <a:avLst/>
          </a:prstGeom>
        </p:spPr>
        <p:txBody>
          <a:bodyPr/>
          <a:lstStyle/>
          <a:p>
            <a:r>
              <a:rPr lang="en-US" dirty="0"/>
              <a:t>www.tiaonline.org | @tiaonline</a:t>
            </a:r>
          </a:p>
        </p:txBody>
      </p:sp>
      <p:sp>
        <p:nvSpPr>
          <p:cNvPr id="7" name="Slide Number Placeholder 6">
            <a:extLst>
              <a:ext uri="{FF2B5EF4-FFF2-40B4-BE49-F238E27FC236}">
                <a16:creationId xmlns:a16="http://schemas.microsoft.com/office/drawing/2014/main" id="{472AF3FF-04C5-4AE5-A152-D62416C6DF7C}"/>
              </a:ext>
            </a:extLst>
          </p:cNvPr>
          <p:cNvSpPr>
            <a:spLocks noGrp="1"/>
          </p:cNvSpPr>
          <p:nvPr>
            <p:ph type="sldNum" sz="quarter" idx="12"/>
          </p:nvPr>
        </p:nvSpPr>
        <p:spPr>
          <a:xfrm>
            <a:off x="6457950" y="4767263"/>
            <a:ext cx="2057400" cy="273844"/>
          </a:xfrm>
          <a:prstGeom prst="rect">
            <a:avLst/>
          </a:prstGeom>
        </p:spPr>
        <p:txBody>
          <a:bodyPr/>
          <a:lstStyle/>
          <a:p>
            <a:fld id="{D6F3A47C-0C53-4F9B-A5F2-870187FD8859}" type="slidenum">
              <a:rPr lang="en-US" smtClean="0"/>
              <a:t>‹#›</a:t>
            </a:fld>
            <a:endParaRPr lang="en-US" dirty="0"/>
          </a:p>
        </p:txBody>
      </p:sp>
      <p:cxnSp>
        <p:nvCxnSpPr>
          <p:cNvPr id="8" name="Straight Connector 7">
            <a:extLst>
              <a:ext uri="{FF2B5EF4-FFF2-40B4-BE49-F238E27FC236}">
                <a16:creationId xmlns:a16="http://schemas.microsoft.com/office/drawing/2014/main" id="{1A6FA927-7878-45DD-9C78-B1A8F03FDC43}"/>
              </a:ext>
            </a:extLst>
          </p:cNvPr>
          <p:cNvCxnSpPr/>
          <p:nvPr/>
        </p:nvCxnSpPr>
        <p:spPr bwMode="auto">
          <a:xfrm>
            <a:off x="699091" y="1052624"/>
            <a:ext cx="541595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815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E5F-774B-4A29-B2F3-A76E0CE3657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EC9B0-CE9F-407E-89E9-906A493C55D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533A3-AABA-4348-9981-4ACFD125D02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31A31C-3932-48C6-ABDA-B330A8865A2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2D940AC-E7B5-4418-AC8E-A956BCA7673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CBD3DF1-A0DF-4F3B-881D-F3A9A5DCF161}"/>
              </a:ext>
            </a:extLst>
          </p:cNvPr>
          <p:cNvSpPr>
            <a:spLocks noGrp="1"/>
          </p:cNvSpPr>
          <p:nvPr>
            <p:ph type="ftr" sz="quarter" idx="11"/>
          </p:nvPr>
        </p:nvSpPr>
        <p:spPr>
          <a:xfrm>
            <a:off x="3028950" y="4767263"/>
            <a:ext cx="3086100" cy="273844"/>
          </a:xfrm>
          <a:prstGeom prst="rect">
            <a:avLst/>
          </a:prstGeom>
        </p:spPr>
        <p:txBody>
          <a:bodyPr/>
          <a:lstStyle/>
          <a:p>
            <a:r>
              <a:rPr lang="en-US" dirty="0"/>
              <a:t>www.tiaonline.org | @tiaonline</a:t>
            </a:r>
          </a:p>
        </p:txBody>
      </p:sp>
      <p:cxnSp>
        <p:nvCxnSpPr>
          <p:cNvPr id="10" name="Straight Connector 9">
            <a:extLst>
              <a:ext uri="{FF2B5EF4-FFF2-40B4-BE49-F238E27FC236}">
                <a16:creationId xmlns:a16="http://schemas.microsoft.com/office/drawing/2014/main" id="{53EE533B-6DDD-422C-B846-297E14ADDE8E}"/>
              </a:ext>
            </a:extLst>
          </p:cNvPr>
          <p:cNvCxnSpPr/>
          <p:nvPr/>
        </p:nvCxnSpPr>
        <p:spPr bwMode="auto">
          <a:xfrm>
            <a:off x="699091" y="1052624"/>
            <a:ext cx="541595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500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0E6A-FA89-44BF-95A1-F739EBA23E0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ACFFD4E-EAF3-4DB9-B9A9-1129A9DB2138}"/>
              </a:ext>
            </a:extLst>
          </p:cNvPr>
          <p:cNvSpPr>
            <a:spLocks noGrp="1"/>
          </p:cNvSpPr>
          <p:nvPr>
            <p:ph type="ftr" sz="quarter" idx="11"/>
          </p:nvPr>
        </p:nvSpPr>
        <p:spPr>
          <a:xfrm>
            <a:off x="3028950" y="4767263"/>
            <a:ext cx="3086100" cy="273844"/>
          </a:xfrm>
          <a:prstGeom prst="rect">
            <a:avLst/>
          </a:prstGeom>
        </p:spPr>
        <p:txBody>
          <a:bodyPr/>
          <a:lstStyle/>
          <a:p>
            <a:r>
              <a:rPr lang="en-US" dirty="0"/>
              <a:t>www.tiaonline.org | @tiaonline</a:t>
            </a:r>
          </a:p>
        </p:txBody>
      </p:sp>
      <p:cxnSp>
        <p:nvCxnSpPr>
          <p:cNvPr id="6" name="Straight Connector 5">
            <a:extLst>
              <a:ext uri="{FF2B5EF4-FFF2-40B4-BE49-F238E27FC236}">
                <a16:creationId xmlns:a16="http://schemas.microsoft.com/office/drawing/2014/main" id="{DA814D34-7D30-4A6E-ACBA-97A8ECC4BAAA}"/>
              </a:ext>
            </a:extLst>
          </p:cNvPr>
          <p:cNvCxnSpPr/>
          <p:nvPr/>
        </p:nvCxnSpPr>
        <p:spPr bwMode="auto">
          <a:xfrm>
            <a:off x="699091" y="1052624"/>
            <a:ext cx="541595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491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C9B2CA-AB8E-4FE8-9257-85E0F6F74103}"/>
              </a:ext>
            </a:extLst>
          </p:cNvPr>
          <p:cNvSpPr>
            <a:spLocks noGrp="1"/>
          </p:cNvSpPr>
          <p:nvPr>
            <p:ph type="ftr" sz="quarter" idx="11"/>
          </p:nvPr>
        </p:nvSpPr>
        <p:spPr>
          <a:xfrm>
            <a:off x="3028950" y="4767263"/>
            <a:ext cx="3086100" cy="273844"/>
          </a:xfrm>
          <a:prstGeom prst="rect">
            <a:avLst/>
          </a:prstGeom>
        </p:spPr>
        <p:txBody>
          <a:bodyPr/>
          <a:lstStyle/>
          <a:p>
            <a:r>
              <a:rPr lang="en-US" dirty="0"/>
              <a:t>www.tiaonline.org | @tiaonline</a:t>
            </a:r>
          </a:p>
        </p:txBody>
      </p:sp>
      <p:sp>
        <p:nvSpPr>
          <p:cNvPr id="4" name="TextBox 3">
            <a:extLst>
              <a:ext uri="{FF2B5EF4-FFF2-40B4-BE49-F238E27FC236}">
                <a16:creationId xmlns:a16="http://schemas.microsoft.com/office/drawing/2014/main" id="{46E72AF8-5F34-45F4-A737-1B4C75C73A81}"/>
              </a:ext>
            </a:extLst>
          </p:cNvPr>
          <p:cNvSpPr txBox="1"/>
          <p:nvPr userDrawn="1"/>
        </p:nvSpPr>
        <p:spPr>
          <a:xfrm>
            <a:off x="113414" y="4649236"/>
            <a:ext cx="1297172" cy="369332"/>
          </a:xfrm>
          <a:prstGeom prst="rect">
            <a:avLst/>
          </a:prstGeom>
          <a:noFill/>
        </p:spPr>
        <p:txBody>
          <a:bodyPr wrap="square" rtlCol="0">
            <a:spAutoFit/>
          </a:bodyPr>
          <a:lstStyle/>
          <a:p>
            <a:fld id="{0FB34C49-BF21-483E-8B11-268EF385B73E}" type="slidenum">
              <a:rPr lang="en-US" smtClean="0"/>
              <a:t>‹#›</a:t>
            </a:fld>
            <a:endParaRPr lang="en-US" dirty="0"/>
          </a:p>
        </p:txBody>
      </p:sp>
    </p:spTree>
    <p:extLst>
      <p:ext uri="{BB962C8B-B14F-4D97-AF65-F5344CB8AC3E}">
        <p14:creationId xmlns:p14="http://schemas.microsoft.com/office/powerpoint/2010/main" val="3734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descr="PPT-Title-Graphic.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58" y="2"/>
            <a:ext cx="9160603" cy="5152839"/>
          </a:xfrm>
          <a:prstGeom prst="rect">
            <a:avLst/>
          </a:prstGeom>
        </p:spPr>
      </p:pic>
      <p:sp>
        <p:nvSpPr>
          <p:cNvPr id="2" name="Title 1"/>
          <p:cNvSpPr>
            <a:spLocks noGrp="1"/>
          </p:cNvSpPr>
          <p:nvPr>
            <p:ph type="ctrTitle"/>
          </p:nvPr>
        </p:nvSpPr>
        <p:spPr>
          <a:xfrm>
            <a:off x="585085" y="561109"/>
            <a:ext cx="5732589" cy="752285"/>
          </a:xfrm>
        </p:spPr>
        <p:txBody>
          <a:bodyPr anchor="b">
            <a:noAutofit/>
          </a:bodyPr>
          <a:lstStyle>
            <a:lvl1pPr algn="l">
              <a:defRPr sz="3000" b="1" i="0">
                <a:solidFill>
                  <a:srgbClr val="0099D8"/>
                </a:solidFill>
                <a:latin typeface="Open Sans"/>
                <a:cs typeface="Open Sans"/>
              </a:defRPr>
            </a:lvl1pPr>
          </a:lstStyle>
          <a:p>
            <a:r>
              <a:rPr lang="en-US"/>
              <a:t>Click to edit Master title style</a:t>
            </a:r>
            <a:endParaRPr lang="en-US" dirty="0"/>
          </a:p>
        </p:txBody>
      </p:sp>
      <p:sp>
        <p:nvSpPr>
          <p:cNvPr id="3" name="Subtitle 2"/>
          <p:cNvSpPr>
            <a:spLocks noGrp="1"/>
          </p:cNvSpPr>
          <p:nvPr>
            <p:ph type="subTitle" idx="1"/>
          </p:nvPr>
        </p:nvSpPr>
        <p:spPr>
          <a:xfrm>
            <a:off x="586183" y="1352661"/>
            <a:ext cx="4718109" cy="476140"/>
          </a:xfrm>
          <a:prstGeom prst="rect">
            <a:avLst/>
          </a:prstGeom>
        </p:spPr>
        <p:txBody>
          <a:bodyPr>
            <a:normAutofit/>
          </a:bodyPr>
          <a:lstStyle>
            <a:lvl1pPr marL="0" indent="0" algn="l">
              <a:buNone/>
              <a:defRPr sz="2000">
                <a:solidFill>
                  <a:schemeClr val="tx1">
                    <a:tint val="75000"/>
                  </a:schemeClr>
                </a:solidFill>
                <a:latin typeface="Open Sans Light"/>
              </a:defRPr>
            </a:lvl1pPr>
            <a:lvl2pPr marL="383957" indent="0" algn="ctr">
              <a:buNone/>
              <a:defRPr>
                <a:solidFill>
                  <a:schemeClr val="tx1">
                    <a:tint val="75000"/>
                  </a:schemeClr>
                </a:solidFill>
              </a:defRPr>
            </a:lvl2pPr>
            <a:lvl3pPr marL="767913" indent="0" algn="ctr">
              <a:buNone/>
              <a:defRPr>
                <a:solidFill>
                  <a:schemeClr val="tx1">
                    <a:tint val="75000"/>
                  </a:schemeClr>
                </a:solidFill>
              </a:defRPr>
            </a:lvl3pPr>
            <a:lvl4pPr marL="1151870" indent="0" algn="ctr">
              <a:buNone/>
              <a:defRPr>
                <a:solidFill>
                  <a:schemeClr val="tx1">
                    <a:tint val="75000"/>
                  </a:schemeClr>
                </a:solidFill>
              </a:defRPr>
            </a:lvl4pPr>
            <a:lvl5pPr marL="1535826" indent="0" algn="ctr">
              <a:buNone/>
              <a:defRPr>
                <a:solidFill>
                  <a:schemeClr val="tx1">
                    <a:tint val="75000"/>
                  </a:schemeClr>
                </a:solidFill>
              </a:defRPr>
            </a:lvl5pPr>
            <a:lvl6pPr marL="1919783" indent="0" algn="ctr">
              <a:buNone/>
              <a:defRPr>
                <a:solidFill>
                  <a:schemeClr val="tx1">
                    <a:tint val="75000"/>
                  </a:schemeClr>
                </a:solidFill>
              </a:defRPr>
            </a:lvl6pPr>
            <a:lvl7pPr marL="2303739" indent="0" algn="ctr">
              <a:buNone/>
              <a:defRPr>
                <a:solidFill>
                  <a:schemeClr val="tx1">
                    <a:tint val="75000"/>
                  </a:schemeClr>
                </a:solidFill>
              </a:defRPr>
            </a:lvl7pPr>
            <a:lvl8pPr marL="2687696" indent="0" algn="ctr">
              <a:buNone/>
              <a:defRPr>
                <a:solidFill>
                  <a:schemeClr val="tx1">
                    <a:tint val="75000"/>
                  </a:schemeClr>
                </a:solidFill>
              </a:defRPr>
            </a:lvl8pPr>
            <a:lvl9pPr marL="3071652" indent="0" algn="ctr">
              <a:buNone/>
              <a:defRPr>
                <a:solidFill>
                  <a:schemeClr val="tx1">
                    <a:tint val="75000"/>
                  </a:schemeClr>
                </a:solidFill>
              </a:defRPr>
            </a:lvl9pPr>
          </a:lstStyle>
          <a:p>
            <a:r>
              <a:rPr lang="en-US"/>
              <a:t>Click to edit Master subtitle style</a:t>
            </a:r>
            <a:endParaRPr lang="en-US" dirty="0"/>
          </a:p>
        </p:txBody>
      </p:sp>
      <p:pic>
        <p:nvPicPr>
          <p:cNvPr id="8" name="Picture 7" descr="QuESTlogo-white-circl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22041" y="3711148"/>
            <a:ext cx="1980726" cy="1147921"/>
          </a:xfrm>
          <a:prstGeom prst="rect">
            <a:avLst/>
          </a:prstGeom>
        </p:spPr>
      </p:pic>
      <p:sp>
        <p:nvSpPr>
          <p:cNvPr id="13" name="Text Placeholder 12"/>
          <p:cNvSpPr>
            <a:spLocks noGrp="1"/>
          </p:cNvSpPr>
          <p:nvPr>
            <p:ph type="body" sz="quarter" idx="10"/>
          </p:nvPr>
        </p:nvSpPr>
        <p:spPr>
          <a:xfrm>
            <a:off x="586183" y="2727346"/>
            <a:ext cx="3603680" cy="477441"/>
          </a:xfrm>
          <a:prstGeom prst="rect">
            <a:avLst/>
          </a:prstGeom>
        </p:spPr>
        <p:txBody>
          <a:bodyPr>
            <a:noAutofit/>
          </a:bodyPr>
          <a:lstStyle>
            <a:lvl1pPr marL="0" indent="0" algn="l">
              <a:buNone/>
              <a:defRPr sz="2000">
                <a:latin typeface="Open Sans Light"/>
              </a:defRPr>
            </a:lvl1pPr>
            <a:lvl2pPr algn="l">
              <a:defRPr/>
            </a:lvl2pPr>
            <a:lvl3pPr algn="l">
              <a:defRPr/>
            </a:lvl3pPr>
            <a:lvl4pPr algn="l">
              <a:defRPr/>
            </a:lvl4pPr>
            <a:lvl5pPr algn="l">
              <a:defRPr/>
            </a:lvl5pPr>
          </a:lstStyle>
          <a:p>
            <a:pPr lvl="0"/>
            <a:r>
              <a:rPr lang="en-US"/>
              <a:t>Edit Master text styles</a:t>
            </a:r>
          </a:p>
        </p:txBody>
      </p:sp>
      <p:sp>
        <p:nvSpPr>
          <p:cNvPr id="9" name="Text Placeholder 12"/>
          <p:cNvSpPr>
            <a:spLocks noGrp="1"/>
          </p:cNvSpPr>
          <p:nvPr>
            <p:ph type="body" sz="quarter" idx="11" hasCustomPrompt="1"/>
          </p:nvPr>
        </p:nvSpPr>
        <p:spPr>
          <a:xfrm>
            <a:off x="602103" y="3199906"/>
            <a:ext cx="3396691" cy="392867"/>
          </a:xfrm>
          <a:prstGeom prst="rect">
            <a:avLst/>
          </a:prstGeom>
        </p:spPr>
        <p:txBody>
          <a:bodyPr>
            <a:normAutofit/>
          </a:bodyPr>
          <a:lstStyle>
            <a:lvl1pPr marL="0" indent="0" algn="l">
              <a:buNone/>
              <a:defRPr sz="2000">
                <a:latin typeface="Open Sans Light"/>
              </a:defRPr>
            </a:lvl1pPr>
            <a:lvl2pPr algn="l">
              <a:defRPr/>
            </a:lvl2pPr>
            <a:lvl3pPr algn="l">
              <a:defRPr/>
            </a:lvl3pPr>
            <a:lvl4pPr algn="l">
              <a:defRPr/>
            </a:lvl4pPr>
            <a:lvl5pPr algn="l">
              <a:defRPr/>
            </a:lvl5pPr>
          </a:lstStyle>
          <a:p>
            <a:pPr lvl="0"/>
            <a:r>
              <a:rPr lang="en-US" dirty="0"/>
              <a:t>Date</a:t>
            </a:r>
          </a:p>
        </p:txBody>
      </p:sp>
    </p:spTree>
    <p:extLst>
      <p:ext uri="{BB962C8B-B14F-4D97-AF65-F5344CB8AC3E}">
        <p14:creationId xmlns:p14="http://schemas.microsoft.com/office/powerpoint/2010/main" val="27845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content 1 column">
    <p:spTree>
      <p:nvGrpSpPr>
        <p:cNvPr id="1" name=""/>
        <p:cNvGrpSpPr/>
        <p:nvPr/>
      </p:nvGrpSpPr>
      <p:grpSpPr>
        <a:xfrm>
          <a:off x="0" y="0"/>
          <a:ext cx="0" cy="0"/>
          <a:chOff x="0" y="0"/>
          <a:chExt cx="0" cy="0"/>
        </a:xfrm>
      </p:grpSpPr>
      <p:sp>
        <p:nvSpPr>
          <p:cNvPr id="13" name="Subtitle 2"/>
          <p:cNvSpPr txBox="1">
            <a:spLocks/>
          </p:cNvSpPr>
          <p:nvPr userDrawn="1"/>
        </p:nvSpPr>
        <p:spPr>
          <a:xfrm>
            <a:off x="699517" y="554581"/>
            <a:ext cx="7744968" cy="314669"/>
          </a:xfrm>
          <a:prstGeom prst="rect">
            <a:avLst/>
          </a:prstGeom>
        </p:spPr>
        <p:txBody>
          <a:bodyPr vert="horz" lIns="91324" tIns="45662" rIns="91324" bIns="45662"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300" dirty="0"/>
          </a:p>
        </p:txBody>
      </p:sp>
      <p:sp>
        <p:nvSpPr>
          <p:cNvPr id="15" name="Subtitle 2"/>
          <p:cNvSpPr>
            <a:spLocks noGrp="1"/>
          </p:cNvSpPr>
          <p:nvPr>
            <p:ph type="subTitle" idx="1"/>
          </p:nvPr>
        </p:nvSpPr>
        <p:spPr>
          <a:xfrm>
            <a:off x="457200" y="665018"/>
            <a:ext cx="8229600" cy="275834"/>
          </a:xfrm>
          <a:prstGeom prst="rect">
            <a:avLst/>
          </a:prstGeom>
        </p:spPr>
        <p:txBody>
          <a:bodyPr anchor="b">
            <a:noAutofit/>
          </a:bodyPr>
          <a:lstStyle>
            <a:lvl1pPr marL="0" indent="0" algn="l">
              <a:buNone/>
              <a:defRPr sz="2000">
                <a:solidFill>
                  <a:srgbClr val="797979"/>
                </a:solidFill>
              </a:defRPr>
            </a:lvl1pPr>
          </a:lstStyle>
          <a:p>
            <a:r>
              <a:rPr lang="en-US"/>
              <a:t>Click to edit Master subtitle style</a:t>
            </a:r>
            <a:endParaRPr lang="en-US" dirty="0"/>
          </a:p>
        </p:txBody>
      </p:sp>
      <p:sp>
        <p:nvSpPr>
          <p:cNvPr id="2" name="Title 1"/>
          <p:cNvSpPr>
            <a:spLocks noGrp="1"/>
          </p:cNvSpPr>
          <p:nvPr>
            <p:ph type="title"/>
          </p:nvPr>
        </p:nvSpPr>
        <p:spPr>
          <a:xfrm>
            <a:off x="457200" y="18937"/>
            <a:ext cx="8229600" cy="646082"/>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013223"/>
            <a:ext cx="8229600" cy="3674269"/>
          </a:xfrm>
        </p:spPr>
        <p:txBody>
          <a:bodyPr/>
          <a:lstStyle>
            <a:lvl1pPr>
              <a:defRPr>
                <a:solidFill>
                  <a:srgbClr val="797979"/>
                </a:solidFill>
              </a:defRPr>
            </a:lvl1pPr>
          </a:lstStyle>
          <a:p>
            <a:pPr lvl="0"/>
            <a:r>
              <a:rPr lang="en-US"/>
              <a:t>Edit Master text styles</a:t>
            </a:r>
          </a:p>
        </p:txBody>
      </p:sp>
      <p:sp>
        <p:nvSpPr>
          <p:cNvPr id="3" name="TextBox 2">
            <a:extLst>
              <a:ext uri="{FF2B5EF4-FFF2-40B4-BE49-F238E27FC236}">
                <a16:creationId xmlns:a16="http://schemas.microsoft.com/office/drawing/2014/main" id="{09EA3C94-B23B-4466-8E0A-70F298B47A84}"/>
              </a:ext>
            </a:extLst>
          </p:cNvPr>
          <p:cNvSpPr txBox="1"/>
          <p:nvPr userDrawn="1"/>
        </p:nvSpPr>
        <p:spPr>
          <a:xfrm>
            <a:off x="95693" y="4722934"/>
            <a:ext cx="457176" cy="369332"/>
          </a:xfrm>
          <a:prstGeom prst="rect">
            <a:avLst/>
          </a:prstGeom>
          <a:noFill/>
        </p:spPr>
        <p:txBody>
          <a:bodyPr wrap="none" rtlCol="0">
            <a:spAutoFit/>
          </a:bodyPr>
          <a:lstStyle/>
          <a:p>
            <a:fld id="{91DAFDA3-6F6C-4A17-9A0B-9C05759B782C}" type="slidenum">
              <a:rPr lang="en-US" smtClean="0"/>
              <a:t>‹#›</a:t>
            </a:fld>
            <a:endParaRPr lang="en-US" dirty="0"/>
          </a:p>
        </p:txBody>
      </p:sp>
    </p:spTree>
    <p:extLst>
      <p:ext uri="{BB962C8B-B14F-4D97-AF65-F5344CB8AC3E}">
        <p14:creationId xmlns:p14="http://schemas.microsoft.com/office/powerpoint/2010/main" val="3376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8" name="Rectangle 7"/>
          <p:cNvSpPr/>
          <p:nvPr userDrawn="1"/>
        </p:nvSpPr>
        <p:spPr>
          <a:xfrm>
            <a:off x="0" y="1"/>
            <a:ext cx="9144000" cy="5143499"/>
          </a:xfrm>
          <a:prstGeom prst="rect">
            <a:avLst/>
          </a:prstGeom>
          <a:solidFill>
            <a:srgbClr val="1D8EEA"/>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spcCol="0" rtlCol="0" anchor="ctr"/>
          <a:lstStyle/>
          <a:p>
            <a:pPr algn="ctr"/>
            <a:endParaRPr lang="en-US" dirty="0">
              <a:latin typeface="Open Sans Light"/>
            </a:endParaRPr>
          </a:p>
        </p:txBody>
      </p:sp>
      <p:sp>
        <p:nvSpPr>
          <p:cNvPr id="2" name="Title 1"/>
          <p:cNvSpPr>
            <a:spLocks noGrp="1"/>
          </p:cNvSpPr>
          <p:nvPr>
            <p:ph type="ctrTitle"/>
          </p:nvPr>
        </p:nvSpPr>
        <p:spPr>
          <a:xfrm>
            <a:off x="685800" y="1806796"/>
            <a:ext cx="7772400" cy="684578"/>
          </a:xfrm>
        </p:spPr>
        <p:txBody>
          <a:bodyPr/>
          <a:lstStyle>
            <a:lvl1pPr algn="ctr">
              <a:defRPr sz="3000" b="1">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39113"/>
            <a:ext cx="9144000" cy="117086"/>
          </a:xfrm>
          <a:prstGeom prst="rect">
            <a:avLst/>
          </a:prstGeom>
        </p:spPr>
      </p:pic>
      <p:sp>
        <p:nvSpPr>
          <p:cNvPr id="9" name="Content Placeholder 8"/>
          <p:cNvSpPr>
            <a:spLocks noGrp="1"/>
          </p:cNvSpPr>
          <p:nvPr>
            <p:ph sz="quarter" idx="10"/>
          </p:nvPr>
        </p:nvSpPr>
        <p:spPr>
          <a:xfrm>
            <a:off x="1030289" y="2490788"/>
            <a:ext cx="7083425" cy="2238375"/>
          </a:xfrm>
        </p:spPr>
        <p:txBody>
          <a:bodyPr/>
          <a:lstStyle>
            <a:lvl1pPr marL="0" indent="0" algn="ctr">
              <a:lnSpc>
                <a:spcPct val="100000"/>
              </a:lnSpc>
              <a:spcBef>
                <a:spcPts val="0"/>
              </a:spcBef>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7" name="Title 1"/>
          <p:cNvSpPr>
            <a:spLocks noGrp="1"/>
          </p:cNvSpPr>
          <p:nvPr>
            <p:ph type="ctrTitle"/>
          </p:nvPr>
        </p:nvSpPr>
        <p:spPr>
          <a:xfrm>
            <a:off x="547255" y="2574388"/>
            <a:ext cx="8023658" cy="446408"/>
          </a:xfrm>
        </p:spPr>
        <p:txBody>
          <a:bodyPr>
            <a:noAutofit/>
          </a:bodyPr>
          <a:lstStyle>
            <a:lvl1pPr algn="ctr">
              <a:defRPr sz="3000" b="0"/>
            </a:lvl1pPr>
          </a:lstStyle>
          <a:p>
            <a:r>
              <a:rPr lang="en-US">
                <a:solidFill>
                  <a:schemeClr val="bg2"/>
                </a:solidFill>
              </a:rPr>
              <a:t>Click to edit Master title style</a:t>
            </a:r>
            <a:endParaRPr lang="en-US" dirty="0">
              <a:solidFill>
                <a:schemeClr val="bg2"/>
              </a:solidFill>
            </a:endParaRPr>
          </a:p>
        </p:txBody>
      </p:sp>
      <p:sp>
        <p:nvSpPr>
          <p:cNvPr id="11" name="Picture Placeholder 2"/>
          <p:cNvSpPr>
            <a:spLocks noGrp="1"/>
          </p:cNvSpPr>
          <p:nvPr>
            <p:ph type="pic" sz="quarter" idx="13"/>
          </p:nvPr>
        </p:nvSpPr>
        <p:spPr>
          <a:xfrm>
            <a:off x="3172691" y="218206"/>
            <a:ext cx="2798618" cy="2252269"/>
          </a:xfrm>
          <a:prstGeom prst="rect">
            <a:avLst/>
          </a:prstGeom>
          <a:ln>
            <a:noFill/>
          </a:ln>
        </p:spPr>
        <p:txBody>
          <a:bodyPr/>
          <a:lstStyle>
            <a:lvl1pPr marL="0" indent="0">
              <a:buNone/>
              <a:defRPr/>
            </a:lvl1pPr>
          </a:lstStyle>
          <a:p>
            <a:r>
              <a:rPr lang="en-US" dirty="0"/>
              <a:t>Click icon to add picture</a:t>
            </a:r>
          </a:p>
        </p:txBody>
      </p:sp>
      <p:sp>
        <p:nvSpPr>
          <p:cNvPr id="3" name="Content Placeholder 2"/>
          <p:cNvSpPr>
            <a:spLocks noGrp="1"/>
          </p:cNvSpPr>
          <p:nvPr>
            <p:ph sz="quarter" idx="14"/>
          </p:nvPr>
        </p:nvSpPr>
        <p:spPr>
          <a:xfrm>
            <a:off x="547689" y="3020617"/>
            <a:ext cx="8023225" cy="1697831"/>
          </a:xfrm>
        </p:spPr>
        <p:txBody>
          <a:bodyPr/>
          <a:lstStyle>
            <a:lvl1pPr>
              <a:defRPr>
                <a:solidFill>
                  <a:srgbClr val="797979"/>
                </a:solidFill>
              </a:defRPr>
            </a:lvl1pPr>
          </a:lstStyle>
          <a:p>
            <a:pPr lvl="0"/>
            <a:r>
              <a:rPr lang="en-US"/>
              <a:t>Edit Master text styles</a:t>
            </a: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ide-bar">
    <p:spTree>
      <p:nvGrpSpPr>
        <p:cNvPr id="1" name=""/>
        <p:cNvGrpSpPr/>
        <p:nvPr/>
      </p:nvGrpSpPr>
      <p:grpSpPr>
        <a:xfrm>
          <a:off x="0" y="0"/>
          <a:ext cx="0" cy="0"/>
          <a:chOff x="0" y="0"/>
          <a:chExt cx="0" cy="0"/>
        </a:xfrm>
      </p:grpSpPr>
      <p:sp>
        <p:nvSpPr>
          <p:cNvPr id="3" name="Rectangle 2"/>
          <p:cNvSpPr/>
          <p:nvPr userDrawn="1"/>
        </p:nvSpPr>
        <p:spPr>
          <a:xfrm>
            <a:off x="5843166" y="1"/>
            <a:ext cx="3300834" cy="5054600"/>
          </a:xfrm>
          <a:prstGeom prst="rect">
            <a:avLst/>
          </a:prstGeom>
          <a:solidFill>
            <a:srgbClr val="1D8EEA"/>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spcCol="0" rtlCol="0" anchor="ctr"/>
          <a:lstStyle/>
          <a:p>
            <a:pPr algn="ctr"/>
            <a:endParaRPr lang="en-US" dirty="0">
              <a:latin typeface="Open Sans Light"/>
            </a:endParaRPr>
          </a:p>
        </p:txBody>
      </p:sp>
      <p:sp>
        <p:nvSpPr>
          <p:cNvPr id="2" name="Title 1"/>
          <p:cNvSpPr>
            <a:spLocks noGrp="1"/>
          </p:cNvSpPr>
          <p:nvPr>
            <p:ph type="title"/>
          </p:nvPr>
        </p:nvSpPr>
        <p:spPr>
          <a:xfrm>
            <a:off x="457200" y="18937"/>
            <a:ext cx="5386388" cy="646082"/>
          </a:xfrm>
        </p:spPr>
        <p:txBody>
          <a:bodyPr/>
          <a:lstStyle/>
          <a:p>
            <a:r>
              <a:rPr lang="en-US"/>
              <a:t>Click to edit Master title style</a:t>
            </a:r>
            <a:endParaRPr lang="en-US" dirty="0"/>
          </a:p>
        </p:txBody>
      </p:sp>
      <p:sp>
        <p:nvSpPr>
          <p:cNvPr id="5" name="Content Placeholder 4"/>
          <p:cNvSpPr>
            <a:spLocks noGrp="1"/>
          </p:cNvSpPr>
          <p:nvPr>
            <p:ph sz="quarter" idx="10"/>
          </p:nvPr>
        </p:nvSpPr>
        <p:spPr>
          <a:xfrm>
            <a:off x="457200" y="726743"/>
            <a:ext cx="5386388" cy="4084341"/>
          </a:xfrm>
        </p:spPr>
        <p:txBody>
          <a:bodyPr/>
          <a:lstStyle>
            <a:lvl1pPr>
              <a:defRPr>
                <a:solidFill>
                  <a:srgbClr val="797979"/>
                </a:solidFill>
              </a:defRPr>
            </a:lvl1pPr>
          </a:lstStyle>
          <a:p>
            <a:pPr lvl="0"/>
            <a:r>
              <a:rPr lang="en-US"/>
              <a:t>Edit Master text styles</a:t>
            </a: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1 column">
    <p:spTree>
      <p:nvGrpSpPr>
        <p:cNvPr id="1" name=""/>
        <p:cNvGrpSpPr/>
        <p:nvPr/>
      </p:nvGrpSpPr>
      <p:grpSpPr>
        <a:xfrm>
          <a:off x="0" y="0"/>
          <a:ext cx="0" cy="0"/>
          <a:chOff x="0" y="0"/>
          <a:chExt cx="0" cy="0"/>
        </a:xfrm>
      </p:grpSpPr>
      <p:sp>
        <p:nvSpPr>
          <p:cNvPr id="13" name="Subtitle 2"/>
          <p:cNvSpPr txBox="1">
            <a:spLocks/>
          </p:cNvSpPr>
          <p:nvPr userDrawn="1"/>
        </p:nvSpPr>
        <p:spPr>
          <a:xfrm>
            <a:off x="699517" y="554581"/>
            <a:ext cx="7744968" cy="314669"/>
          </a:xfrm>
          <a:prstGeom prst="rect">
            <a:avLst/>
          </a:prstGeom>
        </p:spPr>
        <p:txBody>
          <a:bodyPr vert="horz" lIns="91324" tIns="45662" rIns="91324" bIns="45662"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300" dirty="0"/>
          </a:p>
        </p:txBody>
      </p:sp>
      <p:sp>
        <p:nvSpPr>
          <p:cNvPr id="15" name="Subtitle 2"/>
          <p:cNvSpPr>
            <a:spLocks noGrp="1"/>
          </p:cNvSpPr>
          <p:nvPr>
            <p:ph type="subTitle" idx="1"/>
          </p:nvPr>
        </p:nvSpPr>
        <p:spPr>
          <a:xfrm>
            <a:off x="457200" y="665018"/>
            <a:ext cx="8229600" cy="275834"/>
          </a:xfrm>
          <a:prstGeom prst="rect">
            <a:avLst/>
          </a:prstGeom>
        </p:spPr>
        <p:txBody>
          <a:bodyPr anchor="b">
            <a:noAutofit/>
          </a:bodyPr>
          <a:lstStyle>
            <a:lvl1pPr marL="0" indent="0" algn="l">
              <a:buNone/>
              <a:defRPr sz="2000">
                <a:solidFill>
                  <a:srgbClr val="797979"/>
                </a:solidFill>
              </a:defRPr>
            </a:lvl1pPr>
          </a:lstStyle>
          <a:p>
            <a:r>
              <a:rPr lang="en-US"/>
              <a:t>Click to edit Master subtitle style</a:t>
            </a:r>
            <a:endParaRPr lang="en-US" dirty="0"/>
          </a:p>
        </p:txBody>
      </p:sp>
      <p:sp>
        <p:nvSpPr>
          <p:cNvPr id="2" name="Title 1"/>
          <p:cNvSpPr>
            <a:spLocks noGrp="1"/>
          </p:cNvSpPr>
          <p:nvPr>
            <p:ph type="title"/>
          </p:nvPr>
        </p:nvSpPr>
        <p:spPr>
          <a:xfrm>
            <a:off x="457200" y="18937"/>
            <a:ext cx="8229600" cy="646082"/>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013223"/>
            <a:ext cx="8229600" cy="3674269"/>
          </a:xfrm>
        </p:spPr>
        <p:txBody>
          <a:bodyPr/>
          <a:lstStyle>
            <a:lvl1pPr>
              <a:defRPr>
                <a:solidFill>
                  <a:srgbClr val="797979"/>
                </a:solidFill>
              </a:defRPr>
            </a:lvl1pPr>
          </a:lstStyle>
          <a:p>
            <a:pPr lvl="0"/>
            <a:r>
              <a:rPr lang="en-US"/>
              <a:t>Edit Master text styles</a:t>
            </a:r>
          </a:p>
        </p:txBody>
      </p:sp>
    </p:spTree>
    <p:extLst>
      <p:ext uri="{BB962C8B-B14F-4D97-AF65-F5344CB8AC3E}">
        <p14:creationId xmlns:p14="http://schemas.microsoft.com/office/powerpoint/2010/main" val="13733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2 column">
    <p:spTree>
      <p:nvGrpSpPr>
        <p:cNvPr id="1" name=""/>
        <p:cNvGrpSpPr/>
        <p:nvPr/>
      </p:nvGrpSpPr>
      <p:grpSpPr>
        <a:xfrm>
          <a:off x="0" y="0"/>
          <a:ext cx="0" cy="0"/>
          <a:chOff x="0" y="0"/>
          <a:chExt cx="0" cy="0"/>
        </a:xfrm>
      </p:grpSpPr>
      <p:sp>
        <p:nvSpPr>
          <p:cNvPr id="13" name="Subtitle 2"/>
          <p:cNvSpPr txBox="1">
            <a:spLocks/>
          </p:cNvSpPr>
          <p:nvPr userDrawn="1"/>
        </p:nvSpPr>
        <p:spPr>
          <a:xfrm>
            <a:off x="699517" y="554581"/>
            <a:ext cx="7744968" cy="314669"/>
          </a:xfrm>
          <a:prstGeom prst="rect">
            <a:avLst/>
          </a:prstGeom>
        </p:spPr>
        <p:txBody>
          <a:bodyPr vert="horz" lIns="91324" tIns="45662" rIns="91324" bIns="45662"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300" dirty="0"/>
          </a:p>
        </p:txBody>
      </p:sp>
      <p:sp>
        <p:nvSpPr>
          <p:cNvPr id="15" name="Subtitle 2"/>
          <p:cNvSpPr>
            <a:spLocks noGrp="1"/>
          </p:cNvSpPr>
          <p:nvPr>
            <p:ph type="subTitle" idx="1"/>
          </p:nvPr>
        </p:nvSpPr>
        <p:spPr>
          <a:xfrm>
            <a:off x="457200" y="665018"/>
            <a:ext cx="8229600" cy="275834"/>
          </a:xfrm>
          <a:prstGeom prst="rect">
            <a:avLst/>
          </a:prstGeom>
        </p:spPr>
        <p:txBody>
          <a:bodyPr anchor="b">
            <a:noAutofit/>
          </a:bodyPr>
          <a:lstStyle>
            <a:lvl1pPr marL="0" indent="0" algn="l">
              <a:buNone/>
              <a:defRPr sz="2000">
                <a:solidFill>
                  <a:srgbClr val="797979"/>
                </a:solidFill>
              </a:defRPr>
            </a:lvl1pPr>
          </a:lstStyle>
          <a:p>
            <a:r>
              <a:rPr lang="en-US"/>
              <a:t>Click to edit Master subtitle style</a:t>
            </a:r>
            <a:endParaRPr lang="en-US" dirty="0"/>
          </a:p>
        </p:txBody>
      </p:sp>
      <p:sp>
        <p:nvSpPr>
          <p:cNvPr id="2" name="Title 1"/>
          <p:cNvSpPr>
            <a:spLocks noGrp="1"/>
          </p:cNvSpPr>
          <p:nvPr>
            <p:ph type="title"/>
          </p:nvPr>
        </p:nvSpPr>
        <p:spPr>
          <a:xfrm>
            <a:off x="457200" y="18937"/>
            <a:ext cx="8229600" cy="646082"/>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012246"/>
            <a:ext cx="4019550" cy="3663821"/>
          </a:xfrm>
        </p:spPr>
        <p:txBody>
          <a:bodyPr/>
          <a:lstStyle>
            <a:lvl1pPr>
              <a:defRPr>
                <a:solidFill>
                  <a:srgbClr val="797979"/>
                </a:solidFill>
              </a:defRPr>
            </a:lvl1pPr>
          </a:lstStyle>
          <a:p>
            <a:pPr lvl="0"/>
            <a:r>
              <a:rPr lang="en-US"/>
              <a:t>Edit Master text styles</a:t>
            </a:r>
          </a:p>
        </p:txBody>
      </p:sp>
      <p:sp>
        <p:nvSpPr>
          <p:cNvPr id="9" name="Content Placeholder 3"/>
          <p:cNvSpPr>
            <a:spLocks noGrp="1"/>
          </p:cNvSpPr>
          <p:nvPr>
            <p:ph sz="quarter" idx="11"/>
          </p:nvPr>
        </p:nvSpPr>
        <p:spPr>
          <a:xfrm>
            <a:off x="4701362" y="1012246"/>
            <a:ext cx="4019550" cy="3663821"/>
          </a:xfrm>
        </p:spPr>
        <p:txBody>
          <a:bodyPr/>
          <a:lstStyle>
            <a:lvl1pPr>
              <a:defRPr>
                <a:solidFill>
                  <a:srgbClr val="797979"/>
                </a:solidFill>
              </a:defRPr>
            </a:lvl1pPr>
          </a:lstStyle>
          <a:p>
            <a:pPr lvl="0"/>
            <a:r>
              <a:rPr lang="en-US"/>
              <a:t>Edit Master text styles</a:t>
            </a:r>
          </a:p>
        </p:txBody>
      </p:sp>
    </p:spTree>
    <p:extLst>
      <p:ext uri="{BB962C8B-B14F-4D97-AF65-F5344CB8AC3E}">
        <p14:creationId xmlns:p14="http://schemas.microsoft.com/office/powerpoint/2010/main" val="4810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13" name="Subtitle 2"/>
          <p:cNvSpPr txBox="1">
            <a:spLocks/>
          </p:cNvSpPr>
          <p:nvPr userDrawn="1"/>
        </p:nvSpPr>
        <p:spPr>
          <a:xfrm>
            <a:off x="699517" y="554581"/>
            <a:ext cx="7744968" cy="314669"/>
          </a:xfrm>
          <a:prstGeom prst="rect">
            <a:avLst/>
          </a:prstGeom>
        </p:spPr>
        <p:txBody>
          <a:bodyPr vert="horz" lIns="91324" tIns="45662" rIns="91324" bIns="45662"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300" dirty="0"/>
          </a:p>
        </p:txBody>
      </p:sp>
      <p:sp>
        <p:nvSpPr>
          <p:cNvPr id="15" name="Subtitle 2"/>
          <p:cNvSpPr>
            <a:spLocks noGrp="1"/>
          </p:cNvSpPr>
          <p:nvPr>
            <p:ph type="subTitle" idx="1"/>
          </p:nvPr>
        </p:nvSpPr>
        <p:spPr>
          <a:xfrm>
            <a:off x="457200" y="665018"/>
            <a:ext cx="8229600" cy="275834"/>
          </a:xfrm>
          <a:prstGeom prst="rect">
            <a:avLst/>
          </a:prstGeom>
        </p:spPr>
        <p:txBody>
          <a:bodyPr anchor="b">
            <a:noAutofit/>
          </a:bodyPr>
          <a:lstStyle>
            <a:lvl1pPr marL="0" indent="0" algn="l">
              <a:buNone/>
              <a:defRPr sz="2000"/>
            </a:lvl1pPr>
          </a:lstStyle>
          <a:p>
            <a:r>
              <a:rPr lang="en-US"/>
              <a:t>Click to edit Master subtitle style</a:t>
            </a:r>
            <a:endParaRPr lang="en-US" dirty="0"/>
          </a:p>
        </p:txBody>
      </p:sp>
      <p:sp>
        <p:nvSpPr>
          <p:cNvPr id="2" name="Title 1"/>
          <p:cNvSpPr>
            <a:spLocks noGrp="1"/>
          </p:cNvSpPr>
          <p:nvPr>
            <p:ph type="title"/>
          </p:nvPr>
        </p:nvSpPr>
        <p:spPr>
          <a:xfrm>
            <a:off x="457200" y="18937"/>
            <a:ext cx="8229600" cy="646082"/>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18648" y="3428995"/>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7" name="Text Placeholder 4"/>
          <p:cNvSpPr>
            <a:spLocks noGrp="1"/>
          </p:cNvSpPr>
          <p:nvPr>
            <p:ph type="body" sz="quarter" idx="12"/>
          </p:nvPr>
        </p:nvSpPr>
        <p:spPr>
          <a:xfrm>
            <a:off x="318643" y="3719947"/>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8" name="Text Placeholder 4"/>
          <p:cNvSpPr>
            <a:spLocks noGrp="1"/>
          </p:cNvSpPr>
          <p:nvPr>
            <p:ph type="body" sz="quarter" idx="13"/>
          </p:nvPr>
        </p:nvSpPr>
        <p:spPr>
          <a:xfrm>
            <a:off x="2470786" y="3428991"/>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9" name="Text Placeholder 4"/>
          <p:cNvSpPr>
            <a:spLocks noGrp="1"/>
          </p:cNvSpPr>
          <p:nvPr>
            <p:ph type="body" sz="quarter" idx="14"/>
          </p:nvPr>
        </p:nvSpPr>
        <p:spPr>
          <a:xfrm>
            <a:off x="2470781" y="3719943"/>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10" name="Text Placeholder 4"/>
          <p:cNvSpPr>
            <a:spLocks noGrp="1"/>
          </p:cNvSpPr>
          <p:nvPr>
            <p:ph type="body" sz="quarter" idx="15"/>
          </p:nvPr>
        </p:nvSpPr>
        <p:spPr>
          <a:xfrm>
            <a:off x="4622924" y="3428988"/>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11" name="Text Placeholder 4"/>
          <p:cNvSpPr>
            <a:spLocks noGrp="1"/>
          </p:cNvSpPr>
          <p:nvPr>
            <p:ph type="body" sz="quarter" idx="16"/>
          </p:nvPr>
        </p:nvSpPr>
        <p:spPr>
          <a:xfrm>
            <a:off x="4622919" y="3719939"/>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12" name="Text Placeholder 4"/>
          <p:cNvSpPr>
            <a:spLocks noGrp="1"/>
          </p:cNvSpPr>
          <p:nvPr>
            <p:ph type="body" sz="quarter" idx="17"/>
          </p:nvPr>
        </p:nvSpPr>
        <p:spPr>
          <a:xfrm>
            <a:off x="6775063" y="3428984"/>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14" name="Text Placeholder 4"/>
          <p:cNvSpPr>
            <a:spLocks noGrp="1"/>
          </p:cNvSpPr>
          <p:nvPr>
            <p:ph type="body" sz="quarter" idx="18"/>
          </p:nvPr>
        </p:nvSpPr>
        <p:spPr>
          <a:xfrm>
            <a:off x="6775058" y="3719935"/>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4" name="Picture Placeholder 3"/>
          <p:cNvSpPr>
            <a:spLocks noGrp="1"/>
          </p:cNvSpPr>
          <p:nvPr>
            <p:ph type="pic" sz="quarter" idx="19"/>
          </p:nvPr>
        </p:nvSpPr>
        <p:spPr>
          <a:xfrm>
            <a:off x="318648" y="1621522"/>
            <a:ext cx="2049903" cy="1734740"/>
          </a:xfrm>
        </p:spPr>
        <p:txBody>
          <a:bodyPr/>
          <a:lstStyle>
            <a:lvl1pPr marL="0" indent="0" algn="ctr">
              <a:buNone/>
              <a:defRPr/>
            </a:lvl1pPr>
          </a:lstStyle>
          <a:p>
            <a:r>
              <a:rPr lang="en-US" dirty="0"/>
              <a:t>Click icon to add picture</a:t>
            </a:r>
          </a:p>
        </p:txBody>
      </p:sp>
      <p:sp>
        <p:nvSpPr>
          <p:cNvPr id="16" name="Picture Placeholder 3"/>
          <p:cNvSpPr>
            <a:spLocks noGrp="1"/>
          </p:cNvSpPr>
          <p:nvPr>
            <p:ph type="pic" sz="quarter" idx="20"/>
          </p:nvPr>
        </p:nvSpPr>
        <p:spPr>
          <a:xfrm>
            <a:off x="2470786" y="1621518"/>
            <a:ext cx="2049903" cy="1734740"/>
          </a:xfrm>
        </p:spPr>
        <p:txBody>
          <a:bodyPr/>
          <a:lstStyle>
            <a:lvl1pPr marL="0" indent="0" algn="ctr">
              <a:buNone/>
              <a:defRPr/>
            </a:lvl1pPr>
          </a:lstStyle>
          <a:p>
            <a:r>
              <a:rPr lang="en-US" dirty="0"/>
              <a:t>Click icon to add picture</a:t>
            </a:r>
          </a:p>
        </p:txBody>
      </p:sp>
      <p:sp>
        <p:nvSpPr>
          <p:cNvPr id="17" name="Picture Placeholder 3"/>
          <p:cNvSpPr>
            <a:spLocks noGrp="1"/>
          </p:cNvSpPr>
          <p:nvPr>
            <p:ph type="pic" sz="quarter" idx="21"/>
          </p:nvPr>
        </p:nvSpPr>
        <p:spPr>
          <a:xfrm>
            <a:off x="4622924" y="1621514"/>
            <a:ext cx="2049903" cy="1734740"/>
          </a:xfrm>
        </p:spPr>
        <p:txBody>
          <a:bodyPr/>
          <a:lstStyle>
            <a:lvl1pPr marL="0" indent="0" algn="ctr">
              <a:buNone/>
              <a:defRPr/>
            </a:lvl1pPr>
          </a:lstStyle>
          <a:p>
            <a:r>
              <a:rPr lang="en-US" dirty="0"/>
              <a:t>Click icon to add picture</a:t>
            </a:r>
          </a:p>
        </p:txBody>
      </p:sp>
      <p:sp>
        <p:nvSpPr>
          <p:cNvPr id="18" name="Picture Placeholder 3"/>
          <p:cNvSpPr>
            <a:spLocks noGrp="1"/>
          </p:cNvSpPr>
          <p:nvPr>
            <p:ph type="pic" sz="quarter" idx="22"/>
          </p:nvPr>
        </p:nvSpPr>
        <p:spPr>
          <a:xfrm>
            <a:off x="6775063" y="1621510"/>
            <a:ext cx="2049903" cy="1734740"/>
          </a:xfrm>
        </p:spPr>
        <p:txBody>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6427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e/Contact Slide">
    <p:spTree>
      <p:nvGrpSpPr>
        <p:cNvPr id="1" name=""/>
        <p:cNvGrpSpPr/>
        <p:nvPr/>
      </p:nvGrpSpPr>
      <p:grpSpPr>
        <a:xfrm>
          <a:off x="0" y="0"/>
          <a:ext cx="0" cy="0"/>
          <a:chOff x="0" y="0"/>
          <a:chExt cx="0" cy="0"/>
        </a:xfrm>
      </p:grpSpPr>
      <p:pic>
        <p:nvPicPr>
          <p:cNvPr id="7" name="Picture 6" descr="PPT-Title-Graphic.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58" y="-9338"/>
            <a:ext cx="9160603" cy="5152839"/>
          </a:xfrm>
          <a:prstGeom prst="rect">
            <a:avLst/>
          </a:prstGeom>
        </p:spPr>
      </p:pic>
      <p:sp>
        <p:nvSpPr>
          <p:cNvPr id="14" name="AutoShape 98"/>
          <p:cNvSpPr>
            <a:spLocks/>
          </p:cNvSpPr>
          <p:nvPr userDrawn="1"/>
        </p:nvSpPr>
        <p:spPr bwMode="auto">
          <a:xfrm>
            <a:off x="785456" y="687870"/>
            <a:ext cx="169565" cy="1808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1"/>
          </a:solidFill>
          <a:ln>
            <a:noFill/>
          </a:ln>
          <a:effectLst/>
        </p:spPr>
        <p:txBody>
          <a:bodyPr lIns="15998" tIns="15998" rIns="15998" bIns="15998" anchor="ctr"/>
          <a:lstStyle/>
          <a:p>
            <a:pPr defTabSz="143828">
              <a:defRPr/>
            </a:pPr>
            <a:r>
              <a:rPr lang="es-ES" sz="900" dirty="0">
                <a:solidFill>
                  <a:srgbClr val="44CEB9"/>
                </a:solidFill>
                <a:effectLst>
                  <a:outerShdw blurRad="38100" dist="38100" dir="2700000" algn="tl">
                    <a:srgbClr val="000000"/>
                  </a:outerShdw>
                </a:effectLst>
                <a:latin typeface="Gill Sans" charset="0"/>
                <a:cs typeface="Gill Sans" charset="0"/>
                <a:sym typeface="Gill Sans" charset="0"/>
              </a:rPr>
              <a:t>K</a:t>
            </a:r>
          </a:p>
        </p:txBody>
      </p:sp>
      <p:sp>
        <p:nvSpPr>
          <p:cNvPr id="15" name="Freeform 215"/>
          <p:cNvSpPr>
            <a:spLocks noChangeArrowheads="1"/>
          </p:cNvSpPr>
          <p:nvPr userDrawn="1"/>
        </p:nvSpPr>
        <p:spPr bwMode="auto">
          <a:xfrm>
            <a:off x="791743" y="1522948"/>
            <a:ext cx="156991" cy="220997"/>
          </a:xfrm>
          <a:custGeom>
            <a:avLst/>
            <a:gdLst>
              <a:gd name="T0" fmla="*/ 583 w 646"/>
              <a:gd name="T1" fmla="*/ 0 h 1210"/>
              <a:gd name="T2" fmla="*/ 62 w 646"/>
              <a:gd name="T3" fmla="*/ 0 h 1210"/>
              <a:gd name="T4" fmla="*/ 0 w 646"/>
              <a:gd name="T5" fmla="*/ 63 h 1210"/>
              <a:gd name="T6" fmla="*/ 0 w 646"/>
              <a:gd name="T7" fmla="*/ 1146 h 1210"/>
              <a:gd name="T8" fmla="*/ 62 w 646"/>
              <a:gd name="T9" fmla="*/ 1209 h 1210"/>
              <a:gd name="T10" fmla="*/ 583 w 646"/>
              <a:gd name="T11" fmla="*/ 1209 h 1210"/>
              <a:gd name="T12" fmla="*/ 645 w 646"/>
              <a:gd name="T13" fmla="*/ 1146 h 1210"/>
              <a:gd name="T14" fmla="*/ 645 w 646"/>
              <a:gd name="T15" fmla="*/ 63 h 1210"/>
              <a:gd name="T16" fmla="*/ 583 w 646"/>
              <a:gd name="T17" fmla="*/ 0 h 1210"/>
              <a:gd name="T18" fmla="*/ 229 w 646"/>
              <a:gd name="T19" fmla="*/ 94 h 1210"/>
              <a:gd name="T20" fmla="*/ 416 w 646"/>
              <a:gd name="T21" fmla="*/ 94 h 1210"/>
              <a:gd name="T22" fmla="*/ 416 w 646"/>
              <a:gd name="T23" fmla="*/ 104 h 1210"/>
              <a:gd name="T24" fmla="*/ 229 w 646"/>
              <a:gd name="T25" fmla="*/ 104 h 1210"/>
              <a:gd name="T26" fmla="*/ 229 w 646"/>
              <a:gd name="T27" fmla="*/ 94 h 1210"/>
              <a:gd name="T28" fmla="*/ 322 w 646"/>
              <a:gd name="T29" fmla="*/ 1146 h 1210"/>
              <a:gd name="T30" fmla="*/ 291 w 646"/>
              <a:gd name="T31" fmla="*/ 1104 h 1210"/>
              <a:gd name="T32" fmla="*/ 322 w 646"/>
              <a:gd name="T33" fmla="*/ 1073 h 1210"/>
              <a:gd name="T34" fmla="*/ 364 w 646"/>
              <a:gd name="T35" fmla="*/ 1104 h 1210"/>
              <a:gd name="T36" fmla="*/ 322 w 646"/>
              <a:gd name="T37" fmla="*/ 1146 h 1210"/>
              <a:gd name="T38" fmla="*/ 604 w 646"/>
              <a:gd name="T39" fmla="*/ 1011 h 1210"/>
              <a:gd name="T40" fmla="*/ 41 w 646"/>
              <a:gd name="T41" fmla="*/ 1011 h 1210"/>
              <a:gd name="T42" fmla="*/ 41 w 646"/>
              <a:gd name="T43" fmla="*/ 177 h 1210"/>
              <a:gd name="T44" fmla="*/ 604 w 646"/>
              <a:gd name="T45" fmla="*/ 177 h 1210"/>
              <a:gd name="T46" fmla="*/ 604 w 646"/>
              <a:gd name="T47" fmla="*/ 1011 h 1210"/>
              <a:gd name="T48" fmla="*/ 604 w 646"/>
              <a:gd name="T49" fmla="*/ 1011 h 1210"/>
              <a:gd name="T50" fmla="*/ 604 w 646"/>
              <a:gd name="T51" fmla="*/ 1011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6" h="1210">
                <a:moveTo>
                  <a:pt x="583" y="0"/>
                </a:moveTo>
                <a:cubicBezTo>
                  <a:pt x="62" y="0"/>
                  <a:pt x="62" y="0"/>
                  <a:pt x="62" y="0"/>
                </a:cubicBezTo>
                <a:cubicBezTo>
                  <a:pt x="31" y="0"/>
                  <a:pt x="0" y="31"/>
                  <a:pt x="0" y="63"/>
                </a:cubicBezTo>
                <a:cubicBezTo>
                  <a:pt x="0" y="1146"/>
                  <a:pt x="0" y="1146"/>
                  <a:pt x="0" y="1146"/>
                </a:cubicBezTo>
                <a:cubicBezTo>
                  <a:pt x="0" y="1177"/>
                  <a:pt x="31" y="1209"/>
                  <a:pt x="62" y="1209"/>
                </a:cubicBezTo>
                <a:cubicBezTo>
                  <a:pt x="583" y="1209"/>
                  <a:pt x="583" y="1209"/>
                  <a:pt x="583" y="1209"/>
                </a:cubicBezTo>
                <a:cubicBezTo>
                  <a:pt x="614" y="1209"/>
                  <a:pt x="645" y="1177"/>
                  <a:pt x="645" y="1146"/>
                </a:cubicBezTo>
                <a:cubicBezTo>
                  <a:pt x="645" y="63"/>
                  <a:pt x="645" y="63"/>
                  <a:pt x="645" y="63"/>
                </a:cubicBezTo>
                <a:cubicBezTo>
                  <a:pt x="645" y="31"/>
                  <a:pt x="614" y="0"/>
                  <a:pt x="583" y="0"/>
                </a:cubicBezTo>
                <a:close/>
                <a:moveTo>
                  <a:pt x="229" y="94"/>
                </a:moveTo>
                <a:cubicBezTo>
                  <a:pt x="416" y="94"/>
                  <a:pt x="416" y="94"/>
                  <a:pt x="416" y="94"/>
                </a:cubicBezTo>
                <a:cubicBezTo>
                  <a:pt x="416" y="104"/>
                  <a:pt x="416" y="104"/>
                  <a:pt x="416" y="104"/>
                </a:cubicBezTo>
                <a:cubicBezTo>
                  <a:pt x="229" y="104"/>
                  <a:pt x="229" y="104"/>
                  <a:pt x="229" y="104"/>
                </a:cubicBezTo>
                <a:lnTo>
                  <a:pt x="229" y="94"/>
                </a:lnTo>
                <a:close/>
                <a:moveTo>
                  <a:pt x="322" y="1146"/>
                </a:moveTo>
                <a:cubicBezTo>
                  <a:pt x="302" y="1146"/>
                  <a:pt x="291" y="1125"/>
                  <a:pt x="291" y="1104"/>
                </a:cubicBezTo>
                <a:cubicBezTo>
                  <a:pt x="291" y="1084"/>
                  <a:pt x="302" y="1073"/>
                  <a:pt x="322" y="1073"/>
                </a:cubicBezTo>
                <a:cubicBezTo>
                  <a:pt x="343" y="1073"/>
                  <a:pt x="364" y="1084"/>
                  <a:pt x="364" y="1104"/>
                </a:cubicBezTo>
                <a:cubicBezTo>
                  <a:pt x="364" y="1125"/>
                  <a:pt x="343" y="1146"/>
                  <a:pt x="322" y="1146"/>
                </a:cubicBezTo>
                <a:close/>
                <a:moveTo>
                  <a:pt x="604" y="1011"/>
                </a:moveTo>
                <a:cubicBezTo>
                  <a:pt x="41" y="1011"/>
                  <a:pt x="41" y="1011"/>
                  <a:pt x="41" y="1011"/>
                </a:cubicBezTo>
                <a:cubicBezTo>
                  <a:pt x="41" y="177"/>
                  <a:pt x="41" y="177"/>
                  <a:pt x="41" y="177"/>
                </a:cubicBezTo>
                <a:cubicBezTo>
                  <a:pt x="604" y="177"/>
                  <a:pt x="604" y="177"/>
                  <a:pt x="604" y="177"/>
                </a:cubicBezTo>
                <a:lnTo>
                  <a:pt x="604" y="1011"/>
                </a:lnTo>
                <a:close/>
                <a:moveTo>
                  <a:pt x="604" y="1011"/>
                </a:moveTo>
                <a:lnTo>
                  <a:pt x="604" y="1011"/>
                </a:lnTo>
                <a:close/>
              </a:path>
            </a:pathLst>
          </a:custGeom>
          <a:solidFill>
            <a:srgbClr val="1D8EEA"/>
          </a:solidFill>
          <a:ln>
            <a:noFill/>
          </a:ln>
          <a:effectLst/>
        </p:spPr>
        <p:txBody>
          <a:bodyPr wrap="none" lIns="38396" tIns="19198" rIns="38396" bIns="19198" anchor="ctr"/>
          <a:lstStyle/>
          <a:p>
            <a:pPr>
              <a:defRPr/>
            </a:pPr>
            <a:endParaRPr lang="en-US" dirty="0">
              <a:solidFill>
                <a:schemeClr val="accent4">
                  <a:lumMod val="75000"/>
                </a:schemeClr>
              </a:solidFill>
            </a:endParaRPr>
          </a:p>
        </p:txBody>
      </p:sp>
      <p:sp>
        <p:nvSpPr>
          <p:cNvPr id="16" name="AutoShape 81"/>
          <p:cNvSpPr>
            <a:spLocks/>
          </p:cNvSpPr>
          <p:nvPr userDrawn="1"/>
        </p:nvSpPr>
        <p:spPr bwMode="auto">
          <a:xfrm>
            <a:off x="757843" y="2391080"/>
            <a:ext cx="224788" cy="123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1D8EEA"/>
          </a:solidFill>
          <a:ln>
            <a:noFill/>
          </a:ln>
          <a:effectLst/>
        </p:spPr>
        <p:txBody>
          <a:bodyPr lIns="15998" tIns="15998" rIns="15998" bIns="15998" anchor="ctr"/>
          <a:lstStyle/>
          <a:p>
            <a:pPr defTabSz="143828">
              <a:defRPr/>
            </a:pPr>
            <a:endParaRPr lang="es-ES" sz="900" dirty="0">
              <a:solidFill>
                <a:schemeClr val="accent1">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5" name="Content Placeholder 4"/>
          <p:cNvSpPr>
            <a:spLocks noGrp="1"/>
          </p:cNvSpPr>
          <p:nvPr>
            <p:ph sz="quarter" idx="10"/>
          </p:nvPr>
        </p:nvSpPr>
        <p:spPr>
          <a:xfrm>
            <a:off x="1048829" y="1490414"/>
            <a:ext cx="3686944" cy="247650"/>
          </a:xfrm>
          <a:prstGeom prst="rect">
            <a:avLst/>
          </a:prstGeom>
        </p:spPr>
        <p:txBody>
          <a:bodyPr anchor="ctr">
            <a:noAutofit/>
          </a:bodyPr>
          <a:lstStyle>
            <a:lvl1pPr marL="0" indent="0">
              <a:buNone/>
              <a:defRPr sz="2000">
                <a:solidFill>
                  <a:srgbClr val="1D8EEA"/>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29" name="Content Placeholder 4"/>
          <p:cNvSpPr>
            <a:spLocks noGrp="1"/>
          </p:cNvSpPr>
          <p:nvPr>
            <p:ph sz="quarter" idx="11"/>
          </p:nvPr>
        </p:nvSpPr>
        <p:spPr>
          <a:xfrm>
            <a:off x="1048829" y="2338612"/>
            <a:ext cx="3686944" cy="247650"/>
          </a:xfrm>
          <a:prstGeom prst="rect">
            <a:avLst/>
          </a:prstGeom>
        </p:spPr>
        <p:txBody>
          <a:bodyPr anchor="ctr">
            <a:noAutofit/>
          </a:bodyPr>
          <a:lstStyle>
            <a:lvl1pPr marL="0" indent="0">
              <a:buNone/>
              <a:defRPr sz="2000">
                <a:solidFill>
                  <a:srgbClr val="1D8EEA"/>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30" name="Content Placeholder 4"/>
          <p:cNvSpPr>
            <a:spLocks noGrp="1"/>
          </p:cNvSpPr>
          <p:nvPr>
            <p:ph sz="quarter" idx="12"/>
          </p:nvPr>
        </p:nvSpPr>
        <p:spPr>
          <a:xfrm>
            <a:off x="1048829" y="650143"/>
            <a:ext cx="3686944" cy="247650"/>
          </a:xfrm>
          <a:prstGeom prst="rect">
            <a:avLst/>
          </a:prstGeom>
        </p:spPr>
        <p:txBody>
          <a:bodyPr anchor="ctr">
            <a:noAutofit/>
          </a:bodyPr>
          <a:lstStyle>
            <a:lvl1pPr marL="0" indent="0">
              <a:buNone/>
              <a:defRPr sz="2000">
                <a:solidFill>
                  <a:srgbClr val="1D8EEA"/>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31" name="Content Placeholder 4"/>
          <p:cNvSpPr>
            <a:spLocks noGrp="1"/>
          </p:cNvSpPr>
          <p:nvPr>
            <p:ph sz="quarter" idx="13"/>
          </p:nvPr>
        </p:nvSpPr>
        <p:spPr>
          <a:xfrm>
            <a:off x="1048829" y="915272"/>
            <a:ext cx="3686944" cy="247650"/>
          </a:xfrm>
          <a:prstGeom prst="rect">
            <a:avLst/>
          </a:prstGeom>
        </p:spPr>
        <p:txBody>
          <a:bodyPr anchor="ctr">
            <a:noAutofit/>
          </a:bodyPr>
          <a:lstStyle>
            <a:lvl1pPr marL="0" indent="0">
              <a:buNone/>
              <a:defRPr sz="2000">
                <a:solidFill>
                  <a:srgbClr val="797979"/>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32" name="Content Placeholder 4"/>
          <p:cNvSpPr>
            <a:spLocks noGrp="1"/>
          </p:cNvSpPr>
          <p:nvPr>
            <p:ph sz="quarter" idx="14"/>
          </p:nvPr>
        </p:nvSpPr>
        <p:spPr>
          <a:xfrm>
            <a:off x="1048829" y="1758251"/>
            <a:ext cx="3686944" cy="247650"/>
          </a:xfrm>
          <a:prstGeom prst="rect">
            <a:avLst/>
          </a:prstGeom>
        </p:spPr>
        <p:txBody>
          <a:bodyPr anchor="ctr">
            <a:noAutofit/>
          </a:bodyPr>
          <a:lstStyle>
            <a:lvl1pPr marL="0" indent="0">
              <a:buNone/>
              <a:defRPr sz="2000">
                <a:solidFill>
                  <a:srgbClr val="797979"/>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33" name="Content Placeholder 4"/>
          <p:cNvSpPr>
            <a:spLocks noGrp="1"/>
          </p:cNvSpPr>
          <p:nvPr>
            <p:ph sz="quarter" idx="15"/>
          </p:nvPr>
        </p:nvSpPr>
        <p:spPr>
          <a:xfrm>
            <a:off x="1048829" y="2610463"/>
            <a:ext cx="3686944" cy="247650"/>
          </a:xfrm>
          <a:prstGeom prst="rect">
            <a:avLst/>
          </a:prstGeom>
        </p:spPr>
        <p:txBody>
          <a:bodyPr anchor="ctr">
            <a:noAutofit/>
          </a:bodyPr>
          <a:lstStyle>
            <a:lvl1pPr marL="0" indent="0">
              <a:buNone/>
              <a:defRPr sz="2000">
                <a:solidFill>
                  <a:srgbClr val="797979"/>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pic>
        <p:nvPicPr>
          <p:cNvPr id="13" name="Picture 12" descr="QuESTlogo-white-circl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22041" y="3711148"/>
            <a:ext cx="1980726" cy="1147921"/>
          </a:xfrm>
          <a:prstGeom prst="rect">
            <a:avLst/>
          </a:prstGeom>
        </p:spPr>
      </p:pic>
    </p:spTree>
    <p:extLst>
      <p:ext uri="{BB962C8B-B14F-4D97-AF65-F5344CB8AC3E}">
        <p14:creationId xmlns:p14="http://schemas.microsoft.com/office/powerpoint/2010/main" val="127347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937"/>
            <a:ext cx="8229600" cy="64608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www.tiaonline.org | @tiaonline</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endParaRPr lang="en-US" dirty="0"/>
          </a:p>
        </p:txBody>
      </p:sp>
    </p:spTree>
    <p:extLst>
      <p:ext uri="{BB962C8B-B14F-4D97-AF65-F5344CB8AC3E}">
        <p14:creationId xmlns:p14="http://schemas.microsoft.com/office/powerpoint/2010/main" val="227308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ags" Target="../tags/tag2.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937"/>
            <a:ext cx="8229600" cy="646082"/>
          </a:xfrm>
          <a:prstGeom prst="rect">
            <a:avLst/>
          </a:prstGeom>
        </p:spPr>
        <p:txBody>
          <a:bodyPr vert="horz" lIns="91324" tIns="45662" rIns="91324" bIns="45662" rtlCol="0" anchor="ctr">
            <a:noAutofit/>
          </a:bodyPr>
          <a:lstStyle/>
          <a:p>
            <a:r>
              <a:rPr lang="en-US"/>
              <a:t>Click to edit Master title style</a:t>
            </a:r>
            <a:endParaRPr lang="en-US" dirty="0"/>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5039113"/>
            <a:ext cx="9144000" cy="117086"/>
          </a:xfrm>
          <a:prstGeom prst="rect">
            <a:avLst/>
          </a:prstGeom>
        </p:spPr>
      </p:pic>
      <p:sp>
        <p:nvSpPr>
          <p:cNvPr id="7" name="Rectangle 31"/>
          <p:cNvSpPr>
            <a:spLocks noChangeArrowheads="1"/>
          </p:cNvSpPr>
          <p:nvPr/>
        </p:nvSpPr>
        <p:spPr bwMode="blackWhite">
          <a:xfrm>
            <a:off x="50951" y="4904997"/>
            <a:ext cx="1872905" cy="131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396" tIns="19198" rIns="38396" bIns="19198">
            <a:spAutoFit/>
          </a:bodyPr>
          <a:lstStyle/>
          <a:p>
            <a:pPr eaLnBrk="0" hangingPunct="0"/>
            <a:r>
              <a:rPr lang="en-US" sz="600" b="0" dirty="0">
                <a:solidFill>
                  <a:schemeClr val="tx1"/>
                </a:solidFill>
                <a:latin typeface="ArialMT" charset="0"/>
              </a:rPr>
              <a:t>Copyright 2017 QuEST Forum.  All Rights Reserved.</a:t>
            </a:r>
          </a:p>
        </p:txBody>
      </p:sp>
      <p:sp>
        <p:nvSpPr>
          <p:cNvPr id="4" name="Rectangle 3"/>
          <p:cNvSpPr/>
          <p:nvPr/>
        </p:nvSpPr>
        <p:spPr>
          <a:xfrm>
            <a:off x="8565777" y="4727710"/>
            <a:ext cx="295835" cy="208517"/>
          </a:xfrm>
          <a:prstGeom prst="rect">
            <a:avLst/>
          </a:prstGeom>
          <a:solidFill>
            <a:srgbClr val="1D8E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D1EE7480-5358-4E49-A4E9-8EBCF13544B2}" type="slidenum">
              <a:rPr lang="en-US" sz="800" smtClean="0">
                <a:latin typeface="Open Sans Light"/>
              </a:rPr>
              <a:pPr algn="ctr"/>
              <a:t>‹#›</a:t>
            </a:fld>
            <a:endParaRPr lang="en-US" sz="800" dirty="0">
              <a:latin typeface="Open Sans Light"/>
            </a:endParaRPr>
          </a:p>
        </p:txBody>
      </p:sp>
      <p:sp>
        <p:nvSpPr>
          <p:cNvPr id="5" name="Text Placeholder 4"/>
          <p:cNvSpPr>
            <a:spLocks noGrp="1"/>
          </p:cNvSpPr>
          <p:nvPr>
            <p:ph type="body" idx="1"/>
          </p:nvPr>
        </p:nvSpPr>
        <p:spPr>
          <a:xfrm>
            <a:off x="457200" y="1070264"/>
            <a:ext cx="8229600" cy="35243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91" r:id="rId1"/>
    <p:sldLayoutId id="2147483649" r:id="rId2"/>
    <p:sldLayoutId id="2147483660" r:id="rId3"/>
    <p:sldLayoutId id="2147483663" r:id="rId4"/>
    <p:sldLayoutId id="2147483664" r:id="rId5"/>
    <p:sldLayoutId id="2147483693" r:id="rId6"/>
    <p:sldLayoutId id="2147483694" r:id="rId7"/>
    <p:sldLayoutId id="2147483692" r:id="rId8"/>
    <p:sldLayoutId id="2147483697"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6618" rtl="0" eaLnBrk="1" latinLnBrk="0" hangingPunct="1">
        <a:spcBef>
          <a:spcPct val="0"/>
        </a:spcBef>
        <a:buNone/>
        <a:defRPr sz="3000" b="1" kern="1200">
          <a:solidFill>
            <a:schemeClr val="bg2"/>
          </a:solidFill>
          <a:latin typeface="Open Sans"/>
          <a:ea typeface="+mj-ea"/>
          <a:cs typeface="Open Sans"/>
        </a:defRPr>
      </a:lvl1pPr>
    </p:titleStyle>
    <p:bodyStyle>
      <a:lvl1pPr marL="285750"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Light"/>
          <a:ea typeface="+mn-ea"/>
          <a:cs typeface="Open Sans Light"/>
        </a:defRPr>
      </a:lvl1pPr>
      <a:lvl2pPr marL="742368"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a:ea typeface="+mn-ea"/>
          <a:cs typeface="Open Sans Light"/>
        </a:defRPr>
      </a:lvl2pPr>
      <a:lvl3pPr marL="1198985"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a:ea typeface="+mn-ea"/>
          <a:cs typeface="Open Sans Light"/>
        </a:defRPr>
      </a:lvl3pPr>
      <a:lvl4pPr marL="1655606"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a:ea typeface="+mn-ea"/>
          <a:cs typeface="Open Sans Light"/>
        </a:defRPr>
      </a:lvl4pPr>
      <a:lvl5pPr marL="2112222"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a:ea typeface="+mn-ea"/>
          <a:cs typeface="Open Sans Light"/>
        </a:defRPr>
      </a:lvl5pPr>
      <a:lvl6pPr marL="2511400" indent="-228310" algn="l" defTabSz="456618" rtl="0" eaLnBrk="1" latinLnBrk="0" hangingPunct="1">
        <a:spcBef>
          <a:spcPct val="20000"/>
        </a:spcBef>
        <a:buFont typeface="Arial"/>
        <a:buChar char="•"/>
        <a:defRPr sz="2000" kern="1200">
          <a:solidFill>
            <a:schemeClr val="tx1"/>
          </a:solidFill>
          <a:latin typeface="+mn-lt"/>
          <a:ea typeface="+mn-ea"/>
          <a:cs typeface="+mn-cs"/>
        </a:defRPr>
      </a:lvl6pPr>
      <a:lvl7pPr marL="2968018" indent="-228310" algn="l" defTabSz="456618" rtl="0" eaLnBrk="1" latinLnBrk="0" hangingPunct="1">
        <a:spcBef>
          <a:spcPct val="20000"/>
        </a:spcBef>
        <a:buFont typeface="Arial"/>
        <a:buChar char="•"/>
        <a:defRPr sz="2000" kern="1200">
          <a:solidFill>
            <a:schemeClr val="tx1"/>
          </a:solidFill>
          <a:latin typeface="+mn-lt"/>
          <a:ea typeface="+mn-ea"/>
          <a:cs typeface="+mn-cs"/>
        </a:defRPr>
      </a:lvl7pPr>
      <a:lvl8pPr marL="3424638" indent="-228310" algn="l" defTabSz="456618" rtl="0" eaLnBrk="1" latinLnBrk="0" hangingPunct="1">
        <a:spcBef>
          <a:spcPct val="20000"/>
        </a:spcBef>
        <a:buFont typeface="Arial"/>
        <a:buChar char="•"/>
        <a:defRPr sz="2000" kern="1200">
          <a:solidFill>
            <a:schemeClr val="tx1"/>
          </a:solidFill>
          <a:latin typeface="+mn-lt"/>
          <a:ea typeface="+mn-ea"/>
          <a:cs typeface="+mn-cs"/>
        </a:defRPr>
      </a:lvl8pPr>
      <a:lvl9pPr marL="3881255" indent="-228310" algn="l" defTabSz="4566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18" rtl="0" eaLnBrk="1" latinLnBrk="0" hangingPunct="1">
        <a:defRPr sz="1800" kern="1200">
          <a:solidFill>
            <a:schemeClr val="tx1"/>
          </a:solidFill>
          <a:latin typeface="+mn-lt"/>
          <a:ea typeface="+mn-ea"/>
          <a:cs typeface="+mn-cs"/>
        </a:defRPr>
      </a:lvl1pPr>
      <a:lvl2pPr marL="456618" algn="l" defTabSz="456618" rtl="0" eaLnBrk="1" latinLnBrk="0" hangingPunct="1">
        <a:defRPr sz="1800" kern="1200">
          <a:solidFill>
            <a:schemeClr val="tx1"/>
          </a:solidFill>
          <a:latin typeface="+mn-lt"/>
          <a:ea typeface="+mn-ea"/>
          <a:cs typeface="+mn-cs"/>
        </a:defRPr>
      </a:lvl2pPr>
      <a:lvl3pPr marL="913235" algn="l" defTabSz="456618" rtl="0" eaLnBrk="1" latinLnBrk="0" hangingPunct="1">
        <a:defRPr sz="1800" kern="1200">
          <a:solidFill>
            <a:schemeClr val="tx1"/>
          </a:solidFill>
          <a:latin typeface="+mn-lt"/>
          <a:ea typeface="+mn-ea"/>
          <a:cs typeface="+mn-cs"/>
        </a:defRPr>
      </a:lvl3pPr>
      <a:lvl4pPr marL="1369856" algn="l" defTabSz="456618" rtl="0" eaLnBrk="1" latinLnBrk="0" hangingPunct="1">
        <a:defRPr sz="1800" kern="1200">
          <a:solidFill>
            <a:schemeClr val="tx1"/>
          </a:solidFill>
          <a:latin typeface="+mn-lt"/>
          <a:ea typeface="+mn-ea"/>
          <a:cs typeface="+mn-cs"/>
        </a:defRPr>
      </a:lvl4pPr>
      <a:lvl5pPr marL="1826472" algn="l" defTabSz="456618" rtl="0" eaLnBrk="1" latinLnBrk="0" hangingPunct="1">
        <a:defRPr sz="1800" kern="1200">
          <a:solidFill>
            <a:schemeClr val="tx1"/>
          </a:solidFill>
          <a:latin typeface="+mn-lt"/>
          <a:ea typeface="+mn-ea"/>
          <a:cs typeface="+mn-cs"/>
        </a:defRPr>
      </a:lvl5pPr>
      <a:lvl6pPr marL="2283091" algn="l" defTabSz="456618" rtl="0" eaLnBrk="1" latinLnBrk="0" hangingPunct="1">
        <a:defRPr sz="1800" kern="1200">
          <a:solidFill>
            <a:schemeClr val="tx1"/>
          </a:solidFill>
          <a:latin typeface="+mn-lt"/>
          <a:ea typeface="+mn-ea"/>
          <a:cs typeface="+mn-cs"/>
        </a:defRPr>
      </a:lvl6pPr>
      <a:lvl7pPr marL="2739709" algn="l" defTabSz="456618" rtl="0" eaLnBrk="1" latinLnBrk="0" hangingPunct="1">
        <a:defRPr sz="1800" kern="1200">
          <a:solidFill>
            <a:schemeClr val="tx1"/>
          </a:solidFill>
          <a:latin typeface="+mn-lt"/>
          <a:ea typeface="+mn-ea"/>
          <a:cs typeface="+mn-cs"/>
        </a:defRPr>
      </a:lvl7pPr>
      <a:lvl8pPr marL="3196327" algn="l" defTabSz="456618" rtl="0" eaLnBrk="1" latinLnBrk="0" hangingPunct="1">
        <a:defRPr sz="1800" kern="1200">
          <a:solidFill>
            <a:schemeClr val="tx1"/>
          </a:solidFill>
          <a:latin typeface="+mn-lt"/>
          <a:ea typeface="+mn-ea"/>
          <a:cs typeface="+mn-cs"/>
        </a:defRPr>
      </a:lvl8pPr>
      <a:lvl9pPr marL="3652944" algn="l" defTabSz="4566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CAA23-189D-4CB1-BD6E-78FF672BC57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1ACEB-533B-44FC-BBDA-26D70E67B18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7AC05594-B678-425B-B8A3-23AF6122E7E0}"/>
              </a:ext>
            </a:extLst>
          </p:cNvPr>
          <p:cNvSpPr>
            <a:spLocks noGrp="1"/>
          </p:cNvSpPr>
          <p:nvPr>
            <p:ph type="ftr" sz="quarter" idx="3"/>
          </p:nvPr>
        </p:nvSpPr>
        <p:spPr>
          <a:xfrm>
            <a:off x="3028950" y="4767263"/>
            <a:ext cx="3086100" cy="273844"/>
          </a:xfrm>
          <a:prstGeom prst="rect">
            <a:avLst/>
          </a:prstGeom>
          <a:ln>
            <a:noFill/>
          </a:ln>
        </p:spPr>
        <p:txBody>
          <a:bodyPr vert="horz" lIns="91440" tIns="45720" rIns="91440" bIns="45720" rtlCol="0" anchor="ctr"/>
          <a:lstStyle>
            <a:lvl1pPr algn="ctr">
              <a:defRPr sz="900">
                <a:ln>
                  <a:noFill/>
                </a:ln>
                <a:solidFill>
                  <a:schemeClr val="accent4"/>
                </a:solidFill>
                <a:latin typeface="Arial" panose="020B0604020202020204" pitchFamily="34" charset="0"/>
                <a:cs typeface="Arial" panose="020B0604020202020204" pitchFamily="34" charset="0"/>
              </a:defRPr>
            </a:lvl1pPr>
          </a:lstStyle>
          <a:p>
            <a:r>
              <a:rPr lang="en-US" dirty="0"/>
              <a:t>www.tiaonline.org | @tiaonline</a:t>
            </a:r>
          </a:p>
        </p:txBody>
      </p:sp>
      <p:pic>
        <p:nvPicPr>
          <p:cNvPr id="5" name="Picture 4" descr="A picture containing drawing&#10;&#10;Description automatically generated">
            <a:extLst>
              <a:ext uri="{FF2B5EF4-FFF2-40B4-BE49-F238E27FC236}">
                <a16:creationId xmlns:a16="http://schemas.microsoft.com/office/drawing/2014/main" id="{27570F30-FCE2-406D-A159-08B1D73FCBF8}"/>
              </a:ext>
            </a:extLst>
          </p:cNvPr>
          <p:cNvPicPr>
            <a:picLocks noChangeAspect="1"/>
          </p:cNvPicPr>
          <p:nvPr userDrawn="1"/>
        </p:nvPicPr>
        <p:blipFill>
          <a:blip r:embed="rId12"/>
          <a:stretch>
            <a:fillRect/>
          </a:stretch>
        </p:blipFill>
        <p:spPr>
          <a:xfrm>
            <a:off x="6822590" y="4696920"/>
            <a:ext cx="2203816" cy="414529"/>
          </a:xfrm>
          <a:prstGeom prst="rect">
            <a:avLst/>
          </a:prstGeom>
        </p:spPr>
      </p:pic>
    </p:spTree>
    <p:custDataLst>
      <p:tags r:id="rId11"/>
    </p:custDataLst>
    <p:extLst>
      <p:ext uri="{BB962C8B-B14F-4D97-AF65-F5344CB8AC3E}">
        <p14:creationId xmlns:p14="http://schemas.microsoft.com/office/powerpoint/2010/main" val="15015149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685800" rtl="0" eaLnBrk="1" latinLnBrk="0" hangingPunct="1">
        <a:lnSpc>
          <a:spcPct val="90000"/>
        </a:lnSpc>
        <a:spcBef>
          <a:spcPct val="0"/>
        </a:spcBef>
        <a:buNone/>
        <a:defRPr sz="3300" kern="1200">
          <a:solidFill>
            <a:srgbClr val="00000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327270"/>
          </a:xfrm>
        </p:spPr>
        <p:txBody>
          <a:bodyPr anchor="t" anchorCtr="0"/>
          <a:lstStyle/>
          <a:p>
            <a:r>
              <a:rPr lang="en-US" dirty="0"/>
              <a:t>R6.3 Requirements</a:t>
            </a:r>
            <a:br>
              <a:rPr lang="en-US" dirty="0"/>
            </a:br>
            <a:r>
              <a:rPr lang="en-US" dirty="0"/>
              <a:t>Point Release</a:t>
            </a:r>
          </a:p>
        </p:txBody>
      </p:sp>
      <p:sp>
        <p:nvSpPr>
          <p:cNvPr id="8" name="Text Placeholder 7"/>
          <p:cNvSpPr>
            <a:spLocks noGrp="1"/>
          </p:cNvSpPr>
          <p:nvPr>
            <p:ph type="subTitle" idx="1"/>
          </p:nvPr>
        </p:nvSpPr>
        <p:spPr>
          <a:xfrm>
            <a:off x="1143000" y="2379903"/>
            <a:ext cx="6858000" cy="1241822"/>
          </a:xfrm>
        </p:spPr>
        <p:txBody>
          <a:bodyPr>
            <a:normAutofit/>
          </a:bodyPr>
          <a:lstStyle/>
          <a:p>
            <a:r>
              <a:rPr lang="en-US" sz="3200" b="1" dirty="0">
                <a:solidFill>
                  <a:srgbClr val="1D8EEA"/>
                </a:solidFill>
              </a:rPr>
              <a:t>Change</a:t>
            </a:r>
            <a:r>
              <a:rPr lang="en-US" sz="3200" dirty="0">
                <a:solidFill>
                  <a:srgbClr val="1D8EEA"/>
                </a:solidFill>
              </a:rPr>
              <a:t> </a:t>
            </a:r>
            <a:r>
              <a:rPr lang="en-US" sz="3200" b="1" dirty="0">
                <a:solidFill>
                  <a:srgbClr val="1D8EEA"/>
                </a:solidFill>
              </a:rPr>
              <a:t>Summary</a:t>
            </a:r>
          </a:p>
          <a:p>
            <a:r>
              <a:rPr lang="en-US" sz="3200" b="1" dirty="0">
                <a:solidFill>
                  <a:srgbClr val="1D8EEA"/>
                </a:solidFill>
              </a:rPr>
              <a:t>February 2021</a:t>
            </a:r>
          </a:p>
        </p:txBody>
      </p:sp>
    </p:spTree>
    <p:custDataLst>
      <p:tags r:id="rId1"/>
    </p:custDataLst>
    <p:extLst>
      <p:ext uri="{BB962C8B-B14F-4D97-AF65-F5344CB8AC3E}">
        <p14:creationId xmlns:p14="http://schemas.microsoft.com/office/powerpoint/2010/main" val="18332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spcBef>
                <a:spcPts val="0"/>
              </a:spcBef>
              <a:spcAft>
                <a:spcPts val="900"/>
              </a:spcAft>
              <a:buNone/>
            </a:pPr>
            <a:endParaRPr lang="en-US" sz="2400" dirty="0">
              <a:solidFill>
                <a:srgbClr val="1D8EEA"/>
              </a:solidFill>
              <a:ea typeface="Times New Roman" panose="02020603050405020304" pitchFamily="18" charset="0"/>
              <a:cs typeface="Times New Roman" panose="02020603050405020304" pitchFamily="18" charset="0"/>
            </a:endParaRPr>
          </a:p>
          <a:p>
            <a:pPr marL="0" indent="0">
              <a:spcBef>
                <a:spcPts val="0"/>
              </a:spcBef>
              <a:spcAft>
                <a:spcPts val="900"/>
              </a:spcAft>
              <a:buNone/>
            </a:pPr>
            <a:r>
              <a:rPr lang="en-US" sz="2000" dirty="0">
                <a:solidFill>
                  <a:srgbClr val="1D8EEA"/>
                </a:solidFill>
                <a:ea typeface="Times New Roman" panose="02020603050405020304" pitchFamily="18" charset="0"/>
                <a:cs typeface="Times New Roman" panose="02020603050405020304" pitchFamily="18" charset="0"/>
              </a:rPr>
              <a:t>9.1.3.C.3 NOTE 2  The assessment results should be considered during planning and should be appropriate to </a:t>
            </a:r>
            <a:r>
              <a:rPr lang="en-US" sz="2000">
                <a:solidFill>
                  <a:srgbClr val="1D8EEA"/>
                </a:solidFill>
                <a:ea typeface="Times New Roman" panose="02020603050405020304" pitchFamily="18" charset="0"/>
                <a:cs typeface="Times New Roman" panose="02020603050405020304" pitchFamily="18" charset="0"/>
              </a:rPr>
              <a:t>the organization, products </a:t>
            </a:r>
            <a:r>
              <a:rPr lang="en-US" sz="2000" dirty="0">
                <a:solidFill>
                  <a:srgbClr val="1D8EEA"/>
                </a:solidFill>
                <a:ea typeface="Times New Roman" panose="02020603050405020304" pitchFamily="18" charset="0"/>
                <a:cs typeface="Times New Roman" panose="02020603050405020304" pitchFamily="18" charset="0"/>
              </a:rPr>
              <a:t>and services.</a:t>
            </a:r>
            <a:endParaRPr lang="en-US" sz="2000" dirty="0">
              <a:solidFill>
                <a:srgbClr val="1D8EEA"/>
              </a:solidFill>
            </a:endParaRPr>
          </a:p>
          <a:p>
            <a:pPr marL="0" indent="0">
              <a:spcBef>
                <a:spcPts val="0"/>
              </a:spcBef>
              <a:spcAft>
                <a:spcPts val="900"/>
              </a:spcAft>
              <a:buNone/>
            </a:pPr>
            <a:endParaRPr lang="en-US" dirty="0">
              <a:solidFill>
                <a:srgbClr val="1D8EEA"/>
              </a:solidFill>
            </a:endParaRPr>
          </a:p>
        </p:txBody>
      </p:sp>
      <p:sp>
        <p:nvSpPr>
          <p:cNvPr id="5" name="TextBox 4">
            <a:extLst>
              <a:ext uri="{FF2B5EF4-FFF2-40B4-BE49-F238E27FC236}">
                <a16:creationId xmlns:a16="http://schemas.microsoft.com/office/drawing/2014/main" id="{FFB164C2-8208-472F-8388-6E5A2AAB3127}"/>
              </a:ext>
            </a:extLst>
          </p:cNvPr>
          <p:cNvSpPr txBox="1"/>
          <p:nvPr/>
        </p:nvSpPr>
        <p:spPr>
          <a:xfrm>
            <a:off x="154725" y="1435221"/>
            <a:ext cx="8847550" cy="369332"/>
          </a:xfrm>
          <a:prstGeom prst="rect">
            <a:avLst/>
          </a:prstGeom>
          <a:noFill/>
          <a:ln>
            <a:solidFill>
              <a:schemeClr val="tx2"/>
            </a:solidFill>
          </a:ln>
        </p:spPr>
        <p:txBody>
          <a:bodyPr wrap="none" rtlCol="0">
            <a:spAutoFit/>
          </a:bodyPr>
          <a:lstStyle/>
          <a:p>
            <a:r>
              <a:rPr lang="en-US" dirty="0"/>
              <a:t>Note:  New note provides supporting information concerning the associated requirement.</a:t>
            </a:r>
          </a:p>
        </p:txBody>
      </p:sp>
      <p:sp>
        <p:nvSpPr>
          <p:cNvPr id="6" name="Content Placeholder 3">
            <a:extLst>
              <a:ext uri="{FF2B5EF4-FFF2-40B4-BE49-F238E27FC236}">
                <a16:creationId xmlns:a16="http://schemas.microsoft.com/office/drawing/2014/main" id="{15413191-9009-4F54-8BA1-B13E068CED09}"/>
              </a:ext>
            </a:extLst>
          </p:cNvPr>
          <p:cNvSpPr txBox="1">
            <a:spLocks/>
          </p:cNvSpPr>
          <p:nvPr/>
        </p:nvSpPr>
        <p:spPr>
          <a:xfrm>
            <a:off x="148225" y="2259000"/>
            <a:ext cx="8712678" cy="18035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9797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900"/>
              </a:spcAft>
              <a:buFont typeface="Arial" panose="020B0604020202020204" pitchFamily="34" charset="0"/>
              <a:buNone/>
            </a:pPr>
            <a:r>
              <a:rPr lang="en-US" sz="2000" b="1" dirty="0">
                <a:solidFill>
                  <a:srgbClr val="1D8EEA"/>
                </a:solidFill>
              </a:rPr>
              <a:t>9.3.2.C.1 Sustainability Assessment Results – </a:t>
            </a:r>
            <a:r>
              <a:rPr lang="en-US" sz="2000" dirty="0">
                <a:solidFill>
                  <a:srgbClr val="1D8EEA"/>
                </a:solidFill>
              </a:rPr>
              <a:t>The results from sustainability assessment should be reviewed during management review and areas for improvement identified (see 9.1.3.C.3).</a:t>
            </a:r>
          </a:p>
          <a:p>
            <a:pPr marL="0" indent="0">
              <a:spcBef>
                <a:spcPts val="0"/>
              </a:spcBef>
              <a:spcAft>
                <a:spcPts val="900"/>
              </a:spcAft>
              <a:buFont typeface="Arial" panose="020B0604020202020204" pitchFamily="34" charset="0"/>
              <a:buNone/>
            </a:pPr>
            <a:endParaRPr lang="en-US" dirty="0">
              <a:solidFill>
                <a:srgbClr val="1D8EEA"/>
              </a:solidFill>
            </a:endParaRPr>
          </a:p>
        </p:txBody>
      </p:sp>
      <p:sp>
        <p:nvSpPr>
          <p:cNvPr id="7" name="TextBox 6">
            <a:extLst>
              <a:ext uri="{FF2B5EF4-FFF2-40B4-BE49-F238E27FC236}">
                <a16:creationId xmlns:a16="http://schemas.microsoft.com/office/drawing/2014/main" id="{7709F501-48E9-423A-B41D-F20C7A974D68}"/>
              </a:ext>
            </a:extLst>
          </p:cNvPr>
          <p:cNvSpPr txBox="1"/>
          <p:nvPr/>
        </p:nvSpPr>
        <p:spPr>
          <a:xfrm>
            <a:off x="154725" y="3232089"/>
            <a:ext cx="8095421" cy="369332"/>
          </a:xfrm>
          <a:prstGeom prst="rect">
            <a:avLst/>
          </a:prstGeom>
          <a:noFill/>
          <a:ln>
            <a:solidFill>
              <a:schemeClr val="tx2"/>
            </a:solidFill>
          </a:ln>
        </p:spPr>
        <p:txBody>
          <a:bodyPr wrap="none" rtlCol="0">
            <a:spAutoFit/>
          </a:bodyPr>
          <a:lstStyle/>
          <a:p>
            <a:r>
              <a:rPr lang="en-US" dirty="0"/>
              <a:t>Note:  New requirement ensures sustainability is included in management review.</a:t>
            </a:r>
          </a:p>
        </p:txBody>
      </p:sp>
    </p:spTree>
    <p:custDataLst>
      <p:tags r:id="rId1"/>
    </p:custDataLst>
    <p:extLst>
      <p:ext uri="{BB962C8B-B14F-4D97-AF65-F5344CB8AC3E}">
        <p14:creationId xmlns:p14="http://schemas.microsoft.com/office/powerpoint/2010/main" val="406847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marR="0" indent="0">
              <a:spcBef>
                <a:spcPts val="0"/>
              </a:spcBef>
              <a:spcAft>
                <a:spcPts val="900"/>
              </a:spcAft>
              <a:buNone/>
            </a:pPr>
            <a:endParaRPr lang="en-US" dirty="0">
              <a:solidFill>
                <a:srgbClr val="1D8EEA"/>
              </a:solidFill>
            </a:endParaRPr>
          </a:p>
          <a:p>
            <a:pPr marL="0" marR="0" indent="0">
              <a:spcBef>
                <a:spcPts val="0"/>
              </a:spcBef>
              <a:spcAft>
                <a:spcPts val="900"/>
              </a:spcAft>
              <a:buNone/>
            </a:pPr>
            <a:r>
              <a:rPr lang="en-US" dirty="0">
                <a:solidFill>
                  <a:schemeClr val="tx1"/>
                </a:solidFill>
              </a:rPr>
              <a:t>Glossary – </a:t>
            </a:r>
          </a:p>
          <a:p>
            <a:pPr marL="0" marR="0" indent="0">
              <a:spcBef>
                <a:spcPts val="0"/>
              </a:spcBef>
              <a:spcAft>
                <a:spcPts val="900"/>
              </a:spcAft>
              <a:buNone/>
            </a:pPr>
            <a:r>
              <a:rPr lang="en-US" dirty="0">
                <a:solidFill>
                  <a:schemeClr val="tx1"/>
                </a:solidFill>
              </a:rPr>
              <a:t>Sustainability:  Meeting the needs of the present without compromising the ability of future generations to meet their own needs. </a:t>
            </a:r>
            <a:r>
              <a:rPr lang="en-US" dirty="0">
                <a:solidFill>
                  <a:srgbClr val="1D8EEA"/>
                </a:solidFill>
              </a:rPr>
              <a:t>This includes environmental, social and economic topics such as environmental management, resource efficiency optimization, carbon footprint and ozone depletion, corporate and social responsibility, supply chain management, stakeholder engagement, organizational engagement and capability, eco-design, end to end delivery, circular economy and life cycle management.</a:t>
            </a:r>
          </a:p>
        </p:txBody>
      </p:sp>
      <p:sp>
        <p:nvSpPr>
          <p:cNvPr id="5" name="TextBox 4">
            <a:extLst>
              <a:ext uri="{FF2B5EF4-FFF2-40B4-BE49-F238E27FC236}">
                <a16:creationId xmlns:a16="http://schemas.microsoft.com/office/drawing/2014/main" id="{B3C974F1-CDD2-41CF-B6C2-18E9EB9D1F7C}"/>
              </a:ext>
            </a:extLst>
          </p:cNvPr>
          <p:cNvSpPr txBox="1"/>
          <p:nvPr/>
        </p:nvSpPr>
        <p:spPr>
          <a:xfrm>
            <a:off x="283069" y="3275148"/>
            <a:ext cx="4378763" cy="369332"/>
          </a:xfrm>
          <a:prstGeom prst="rect">
            <a:avLst/>
          </a:prstGeom>
          <a:noFill/>
          <a:ln>
            <a:solidFill>
              <a:schemeClr val="tx2"/>
            </a:solidFill>
          </a:ln>
        </p:spPr>
        <p:txBody>
          <a:bodyPr wrap="none" rtlCol="0">
            <a:spAutoFit/>
          </a:bodyPr>
          <a:lstStyle/>
          <a:p>
            <a:r>
              <a:rPr lang="en-US" dirty="0"/>
              <a:t>Note:  Provides more detail to the definition.</a:t>
            </a:r>
          </a:p>
        </p:txBody>
      </p:sp>
    </p:spTree>
    <p:custDataLst>
      <p:tags r:id="rId1"/>
    </p:custDataLst>
    <p:extLst>
      <p:ext uri="{BB962C8B-B14F-4D97-AF65-F5344CB8AC3E}">
        <p14:creationId xmlns:p14="http://schemas.microsoft.com/office/powerpoint/2010/main" val="5024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49AF-6357-4374-B25A-665D4B4A8C00}"/>
              </a:ext>
            </a:extLst>
          </p:cNvPr>
          <p:cNvSpPr>
            <a:spLocks noGrp="1"/>
          </p:cNvSpPr>
          <p:nvPr>
            <p:ph type="title"/>
          </p:nvPr>
        </p:nvSpPr>
        <p:spPr/>
        <p:txBody>
          <a:bodyPr/>
          <a:lstStyle/>
          <a:p>
            <a:r>
              <a:rPr lang="en-US" dirty="0"/>
              <a:t>R6.3 Training		</a:t>
            </a:r>
          </a:p>
        </p:txBody>
      </p:sp>
      <p:sp>
        <p:nvSpPr>
          <p:cNvPr id="3" name="Content Placeholder 2">
            <a:extLst>
              <a:ext uri="{FF2B5EF4-FFF2-40B4-BE49-F238E27FC236}">
                <a16:creationId xmlns:a16="http://schemas.microsoft.com/office/drawing/2014/main" id="{389144DF-0392-469F-9B48-19E6720D6374}"/>
              </a:ext>
            </a:extLst>
          </p:cNvPr>
          <p:cNvSpPr>
            <a:spLocks noGrp="1"/>
          </p:cNvSpPr>
          <p:nvPr>
            <p:ph idx="1"/>
          </p:nvPr>
        </p:nvSpPr>
        <p:spPr/>
        <p:txBody>
          <a:bodyPr>
            <a:normAutofit/>
          </a:bodyPr>
          <a:lstStyle/>
          <a:p>
            <a:pPr marL="0" indent="0">
              <a:buNone/>
            </a:pPr>
            <a:r>
              <a:rPr lang="en-US" sz="2400" dirty="0"/>
              <a:t>Review of this document</a:t>
            </a:r>
          </a:p>
        </p:txBody>
      </p:sp>
      <p:sp>
        <p:nvSpPr>
          <p:cNvPr id="4" name="Slide Number Placeholder 3">
            <a:extLst>
              <a:ext uri="{FF2B5EF4-FFF2-40B4-BE49-F238E27FC236}">
                <a16:creationId xmlns:a16="http://schemas.microsoft.com/office/drawing/2014/main" id="{D991A007-C42E-4C86-BFA9-4E9A40C1F060}"/>
              </a:ext>
            </a:extLst>
          </p:cNvPr>
          <p:cNvSpPr>
            <a:spLocks noGrp="1"/>
          </p:cNvSpPr>
          <p:nvPr>
            <p:ph type="sldNum" sz="quarter" idx="12"/>
          </p:nvPr>
        </p:nvSpPr>
        <p:spPr/>
        <p:txBody>
          <a:bodyPr/>
          <a:lstStyle/>
          <a:p>
            <a:fld id="{A4B02206-2CCE-9C4D-848F-C8FB9ED8857E}" type="slidenum">
              <a:rPr lang="en-US" smtClean="0"/>
              <a:pPr/>
              <a:t>12</a:t>
            </a:fld>
            <a:endParaRPr lang="en-US" dirty="0"/>
          </a:p>
        </p:txBody>
      </p:sp>
    </p:spTree>
    <p:custDataLst>
      <p:tags r:id="rId1"/>
    </p:custDataLst>
    <p:extLst>
      <p:ext uri="{BB962C8B-B14F-4D97-AF65-F5344CB8AC3E}">
        <p14:creationId xmlns:p14="http://schemas.microsoft.com/office/powerpoint/2010/main" val="43659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bwMode="auto">
          <a:xfrm>
            <a:off x="0" y="114300"/>
            <a:ext cx="5657850" cy="6286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cap="small" dirty="0">
                <a:solidFill>
                  <a:schemeClr val="tx2">
                    <a:lumMod val="75000"/>
                  </a:schemeClr>
                </a:solidFill>
                <a:effectLst>
                  <a:outerShdw blurRad="50800" dist="38100" dir="2700000" algn="tl">
                    <a:srgbClr val="000000">
                      <a:alpha val="40000"/>
                    </a:srgbClr>
                  </a:outerShdw>
                </a:effectLst>
              </a:rPr>
              <a:t>Summary of Changes</a:t>
            </a:r>
          </a:p>
        </p:txBody>
      </p:sp>
      <p:graphicFrame>
        <p:nvGraphicFramePr>
          <p:cNvPr id="31775" name="Group 31"/>
          <p:cNvGraphicFramePr>
            <a:graphicFrameLocks noGrp="1"/>
          </p:cNvGraphicFramePr>
          <p:nvPr>
            <p:extLst>
              <p:ext uri="{D42A27DB-BD31-4B8C-83A1-F6EECF244321}">
                <p14:modId xmlns:p14="http://schemas.microsoft.com/office/powerpoint/2010/main" val="4139627266"/>
              </p:ext>
            </p:extLst>
          </p:nvPr>
        </p:nvGraphicFramePr>
        <p:xfrm>
          <a:off x="4514851" y="742950"/>
          <a:ext cx="3390899" cy="4031456"/>
        </p:xfrm>
        <a:graphic>
          <a:graphicData uri="http://schemas.openxmlformats.org/drawingml/2006/table">
            <a:tbl>
              <a:tblPr/>
              <a:tblGrid>
                <a:gridCol w="1714500">
                  <a:extLst>
                    <a:ext uri="{9D8B030D-6E8A-4147-A177-3AD203B41FA5}">
                      <a16:colId xmlns:a16="http://schemas.microsoft.com/office/drawing/2014/main" val="20000"/>
                    </a:ext>
                  </a:extLst>
                </a:gridCol>
                <a:gridCol w="915057">
                  <a:extLst>
                    <a:ext uri="{9D8B030D-6E8A-4147-A177-3AD203B41FA5}">
                      <a16:colId xmlns:a16="http://schemas.microsoft.com/office/drawing/2014/main" val="20001"/>
                    </a:ext>
                  </a:extLst>
                </a:gridCol>
                <a:gridCol w="761342">
                  <a:extLst>
                    <a:ext uri="{9D8B030D-6E8A-4147-A177-3AD203B41FA5}">
                      <a16:colId xmlns:a16="http://schemas.microsoft.com/office/drawing/2014/main" val="20002"/>
                    </a:ext>
                  </a:extLst>
                </a:gridCol>
              </a:tblGrid>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1" kern="1200" cap="small" dirty="0">
                          <a:solidFill>
                            <a:schemeClr val="tx2">
                              <a:lumMod val="75000"/>
                            </a:schemeClr>
                          </a:solidFill>
                          <a:effectLst>
                            <a:outerShdw blurRad="50800" dist="38100" dir="2700000" algn="tl">
                              <a:srgbClr val="000000">
                                <a:alpha val="40000"/>
                              </a:srgbClr>
                            </a:outerShdw>
                          </a:effectLst>
                          <a:latin typeface="+mj-lt"/>
                          <a:ea typeface="+mj-ea"/>
                          <a:cs typeface="+mj-cs"/>
                        </a:rPr>
                        <a:t>Type</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1" kern="1200" cap="small" dirty="0">
                          <a:solidFill>
                            <a:schemeClr val="tx2">
                              <a:lumMod val="75000"/>
                            </a:schemeClr>
                          </a:solidFill>
                          <a:effectLst>
                            <a:outerShdw blurRad="50800" dist="38100" dir="2700000" algn="tl">
                              <a:srgbClr val="000000">
                                <a:alpha val="40000"/>
                              </a:srgbClr>
                            </a:outerShdw>
                          </a:effectLst>
                          <a:latin typeface="+mj-lt"/>
                          <a:ea typeface="+mj-ea"/>
                          <a:cs typeface="+mj-cs"/>
                        </a:rPr>
                        <a:t>Adders</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1" kern="1200" cap="small" dirty="0">
                          <a:solidFill>
                            <a:schemeClr val="tx2">
                              <a:lumMod val="75000"/>
                            </a:schemeClr>
                          </a:solidFill>
                          <a:effectLst>
                            <a:outerShdw blurRad="50800" dist="38100" dir="2700000" algn="tl">
                              <a:srgbClr val="000000">
                                <a:alpha val="40000"/>
                              </a:srgbClr>
                            </a:outerShdw>
                          </a:effectLst>
                          <a:latin typeface="+mj-lt"/>
                          <a:ea typeface="+mj-ea"/>
                          <a:cs typeface="+mj-cs"/>
                        </a:rPr>
                        <a:t>Notes</a:t>
                      </a: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Deleted</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0</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0</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New</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1</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3</a:t>
                      </a: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Modified</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0</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0</a:t>
                      </a: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Reworded</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3</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1</a:t>
                      </a: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Terminology</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0</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0</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862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Renumbered Only</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0</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0</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078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Moved </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0</a:t>
                      </a:r>
                    </a:p>
                  </a:txBody>
                  <a:tcPr marL="68580" marR="68580" marT="34286" marB="34286"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0</a:t>
                      </a:r>
                    </a:p>
                  </a:txBody>
                  <a:tcPr marL="68580" marR="68580" marT="34286" marB="34286"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kern="1200" cap="none" normalizeH="0" baseline="0" dirty="0">
                          <a:ln>
                            <a:noFill/>
                          </a:ln>
                          <a:solidFill>
                            <a:schemeClr val="tx1"/>
                          </a:solidFill>
                          <a:effectLst/>
                          <a:latin typeface="Arial" charset="0"/>
                          <a:ea typeface="ＭＳ Ｐゴシック" pitchFamily="34" charset="-128"/>
                          <a:cs typeface="Arial" charset="0"/>
                        </a:rPr>
                        <a:t>Combined</a:t>
                      </a:r>
                    </a:p>
                  </a:txBody>
                  <a:tcPr marL="68580" marR="68580" marT="34286" marB="34286" anchor="b"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0</a:t>
                      </a:r>
                    </a:p>
                  </a:txBody>
                  <a:tcPr marL="68580" marR="68580" marT="34286" marB="3428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0</a:t>
                      </a:r>
                    </a:p>
                  </a:txBody>
                  <a:tcPr marL="68580" marR="68580" marT="34286" marB="3428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7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500" b="0" i="0" u="none" strike="noStrike" kern="1200" cap="none" normalizeH="0" baseline="0" dirty="0">
                        <a:ln>
                          <a:noFill/>
                        </a:ln>
                        <a:solidFill>
                          <a:schemeClr val="tx1"/>
                        </a:solidFill>
                        <a:effectLst/>
                        <a:latin typeface="Arial" charset="0"/>
                        <a:ea typeface="ＭＳ Ｐゴシック" pitchFamily="34" charset="-128"/>
                        <a:cs typeface="Arial" charset="0"/>
                      </a:endParaRPr>
                    </a:p>
                  </a:txBody>
                  <a:tcPr marL="68580" marR="68580" marT="34286" marB="34286" anchor="b"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0322663"/>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charset="0"/>
                          <a:ea typeface="ＭＳ Ｐゴシック" pitchFamily="34" charset="-128"/>
                          <a:cs typeface="Arial" charset="0"/>
                        </a:rPr>
                        <a:t>TOTAL R6.3</a:t>
                      </a: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pitchFamily="34" charset="-128"/>
                          <a:cs typeface="Arial" charset="0"/>
                        </a:rPr>
                        <a:t>85</a:t>
                      </a:r>
                      <a:endParaRPr kumimoji="0" lang="en-US" sz="18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pitchFamily="34" charset="-128"/>
                          <a:cs typeface="Arial" charset="0"/>
                        </a:rPr>
                        <a:t>46</a:t>
                      </a:r>
                      <a:endParaRPr kumimoji="0" lang="en-US" sz="18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2822564420"/>
                  </a:ext>
                </a:extLst>
              </a:tr>
            </a:tbl>
          </a:graphicData>
        </a:graphic>
      </p:graphicFrame>
      <p:sp>
        <p:nvSpPr>
          <p:cNvPr id="11" name="TextBox 10"/>
          <p:cNvSpPr txBox="1"/>
          <p:nvPr/>
        </p:nvSpPr>
        <p:spPr>
          <a:xfrm>
            <a:off x="1143000" y="749724"/>
            <a:ext cx="3232150" cy="1708160"/>
          </a:xfrm>
          <a:prstGeom prst="rect">
            <a:avLst/>
          </a:prstGeom>
          <a:noFill/>
        </p:spPr>
        <p:txBody>
          <a:bodyPr wrap="square" rtlCol="0">
            <a:spAutoFit/>
          </a:bodyPr>
          <a:lstStyle/>
          <a:p>
            <a:pPr defTabSz="342900"/>
            <a:r>
              <a:rPr lang="en-US" sz="1500" b="1" dirty="0">
                <a:solidFill>
                  <a:prstClr val="black"/>
                </a:solidFill>
              </a:rPr>
              <a:t>Modified</a:t>
            </a:r>
            <a:r>
              <a:rPr lang="en-US" sz="1500" dirty="0">
                <a:solidFill>
                  <a:prstClr val="black"/>
                </a:solidFill>
              </a:rPr>
              <a:t> = requirement has changed</a:t>
            </a:r>
          </a:p>
          <a:p>
            <a:pPr defTabSz="342900"/>
            <a:endParaRPr lang="en-US" sz="1500" dirty="0">
              <a:solidFill>
                <a:prstClr val="black"/>
              </a:solidFill>
            </a:endParaRPr>
          </a:p>
          <a:p>
            <a:pPr defTabSz="342900"/>
            <a:r>
              <a:rPr lang="en-US" sz="1500" b="1" dirty="0">
                <a:solidFill>
                  <a:prstClr val="black"/>
                </a:solidFill>
              </a:rPr>
              <a:t>Terminology</a:t>
            </a:r>
            <a:r>
              <a:rPr lang="en-US" sz="1500" dirty="0">
                <a:solidFill>
                  <a:prstClr val="black"/>
                </a:solidFill>
              </a:rPr>
              <a:t> = no change to the requirement</a:t>
            </a:r>
          </a:p>
          <a:p>
            <a:pPr defTabSz="342900"/>
            <a:endParaRPr lang="en-US" sz="1500" dirty="0">
              <a:solidFill>
                <a:prstClr val="black"/>
              </a:solidFill>
            </a:endParaRPr>
          </a:p>
          <a:p>
            <a:pPr defTabSz="342900"/>
            <a:r>
              <a:rPr lang="en-US" sz="1500" b="1" dirty="0">
                <a:solidFill>
                  <a:prstClr val="black"/>
                </a:solidFill>
              </a:rPr>
              <a:t>Reworded</a:t>
            </a:r>
            <a:r>
              <a:rPr lang="en-US" sz="1500" dirty="0">
                <a:solidFill>
                  <a:prstClr val="black"/>
                </a:solidFill>
              </a:rPr>
              <a:t> = wording changed for clarity only</a:t>
            </a:r>
          </a:p>
        </p:txBody>
      </p:sp>
      <p:graphicFrame>
        <p:nvGraphicFramePr>
          <p:cNvPr id="8" name="Table 7"/>
          <p:cNvGraphicFramePr>
            <a:graphicFrameLocks noGrp="1"/>
          </p:cNvGraphicFramePr>
          <p:nvPr>
            <p:extLst>
              <p:ext uri="{D42A27DB-BD31-4B8C-83A1-F6EECF244321}">
                <p14:modId xmlns:p14="http://schemas.microsoft.com/office/powerpoint/2010/main" val="2445180386"/>
              </p:ext>
            </p:extLst>
          </p:nvPr>
        </p:nvGraphicFramePr>
        <p:xfrm>
          <a:off x="1200150" y="2857923"/>
          <a:ext cx="2857501" cy="685800"/>
        </p:xfrm>
        <a:graphic>
          <a:graphicData uri="http://schemas.openxmlformats.org/drawingml/2006/table">
            <a:tbl>
              <a:tblPr/>
              <a:tblGrid>
                <a:gridCol w="1071563">
                  <a:extLst>
                    <a:ext uri="{9D8B030D-6E8A-4147-A177-3AD203B41FA5}">
                      <a16:colId xmlns:a16="http://schemas.microsoft.com/office/drawing/2014/main" val="20000"/>
                    </a:ext>
                  </a:extLst>
                </a:gridCol>
                <a:gridCol w="867456">
                  <a:extLst>
                    <a:ext uri="{9D8B030D-6E8A-4147-A177-3AD203B41FA5}">
                      <a16:colId xmlns:a16="http://schemas.microsoft.com/office/drawing/2014/main" val="20001"/>
                    </a:ext>
                  </a:extLst>
                </a:gridCol>
                <a:gridCol w="918482">
                  <a:extLst>
                    <a:ext uri="{9D8B030D-6E8A-4147-A177-3AD203B41FA5}">
                      <a16:colId xmlns:a16="http://schemas.microsoft.com/office/drawing/2014/main" val="20002"/>
                    </a:ext>
                  </a:extLst>
                </a:gridCol>
              </a:tblGrid>
              <a:tr h="342900">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No real change</a:t>
                      </a: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rPr>
                        <a:t>Adders</a:t>
                      </a:r>
                      <a:endParaRPr kumimoji="0" lang="en-US" sz="18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rPr>
                        <a:t>Notes</a:t>
                      </a:r>
                      <a:endParaRPr kumimoji="0" lang="en-US" sz="18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endParaRPr>
                    </a:p>
                  </a:txBody>
                  <a:tcPr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3</a:t>
                      </a: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ＭＳ Ｐゴシック" pitchFamily="34" charset="-128"/>
                          <a:cs typeface="Arial" pitchFamily="34" charset="0"/>
                        </a:rPr>
                        <a:t>1</a:t>
                      </a: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538106624"/>
              </p:ext>
            </p:extLst>
          </p:nvPr>
        </p:nvGraphicFramePr>
        <p:xfrm>
          <a:off x="1238250" y="4393776"/>
          <a:ext cx="2858589" cy="371475"/>
        </p:xfrm>
        <a:graphic>
          <a:graphicData uri="http://schemas.openxmlformats.org/drawingml/2006/table">
            <a:tbl>
              <a:tblPr/>
              <a:tblGrid>
                <a:gridCol w="151765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578939">
                  <a:extLst>
                    <a:ext uri="{9D8B030D-6E8A-4147-A177-3AD203B41FA5}">
                      <a16:colId xmlns:a16="http://schemas.microsoft.com/office/drawing/2014/main" val="20002"/>
                    </a:ext>
                  </a:extLst>
                </a:gridCol>
              </a:tblGrid>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charset="0"/>
                          <a:ea typeface="ＭＳ Ｐゴシック" pitchFamily="34" charset="-128"/>
                          <a:cs typeface="Arial" charset="0"/>
                        </a:rPr>
                        <a:t>TOTAL R6.2</a:t>
                      </a: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pitchFamily="34" charset="-128"/>
                          <a:cs typeface="Arial" charset="0"/>
                        </a:rPr>
                        <a:t>84</a:t>
                      </a:r>
                      <a:endParaRPr kumimoji="0" lang="en-US" sz="18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pitchFamily="34" charset="-128"/>
                          <a:cs typeface="Arial" charset="0"/>
                        </a:rPr>
                        <a:t>43</a:t>
                      </a:r>
                      <a:endParaRPr kumimoji="0" lang="en-US" sz="18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244492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buNone/>
            </a:pPr>
            <a:r>
              <a:rPr lang="en-US" sz="2400" b="1" dirty="0">
                <a:solidFill>
                  <a:srgbClr val="00B0F0"/>
                </a:solidFill>
              </a:rPr>
              <a:t>Information about this Point Release</a:t>
            </a:r>
          </a:p>
          <a:p>
            <a:pPr marL="0" indent="0">
              <a:buNone/>
            </a:pPr>
            <a:r>
              <a:rPr lang="en-US" b="1" dirty="0"/>
              <a:t>Source of changes</a:t>
            </a:r>
          </a:p>
          <a:p>
            <a:pPr marL="0" indent="0">
              <a:buNone/>
            </a:pPr>
            <a:r>
              <a:rPr lang="en-US" sz="1800" dirty="0"/>
              <a:t>	TIA QuEST Forum’s Sustainability Working Group</a:t>
            </a:r>
          </a:p>
          <a:p>
            <a:pPr marL="0" indent="0">
              <a:buNone/>
            </a:pPr>
            <a:r>
              <a:rPr lang="en-US" b="1" dirty="0"/>
              <a:t>Reason for the changes </a:t>
            </a:r>
          </a:p>
          <a:p>
            <a:pPr marL="0" indent="0">
              <a:buNone/>
            </a:pPr>
            <a:r>
              <a:rPr lang="en-US" sz="1800" dirty="0"/>
              <a:t>After a review of the Handbook, the Sustainability Working Group found several places where clarification was needed regarding requirements that include sustainability considerations.  The review was performed because of questions and concerns from TL 9000 users and auditors.  This resulted in 1 new requirement, 1 reworded requirement, 2 new notes, and 3 reworded notes.  One additional requirement was reworded during the subsequent review of the full document by all TIA QuEST Forum participants.</a:t>
            </a:r>
          </a:p>
          <a:p>
            <a:pPr marL="0" indent="0">
              <a:buNone/>
            </a:pPr>
            <a:r>
              <a:rPr lang="en-US" b="1" dirty="0"/>
              <a:t>Impact</a:t>
            </a:r>
          </a:p>
          <a:p>
            <a:pPr marL="0" indent="0">
              <a:buNone/>
            </a:pPr>
            <a:r>
              <a:rPr lang="en-US" sz="1800" dirty="0">
                <a:solidFill>
                  <a:schemeClr val="tx1"/>
                </a:solidFill>
                <a:ea typeface="Times New Roman" panose="02020603050405020304" pitchFamily="18" charset="0"/>
                <a:cs typeface="Times New Roman" panose="02020603050405020304" pitchFamily="18" charset="0"/>
              </a:rPr>
              <a:t>The new requirement, </a:t>
            </a:r>
            <a:r>
              <a:rPr lang="en-US" sz="1800" dirty="0">
                <a:solidFill>
                  <a:schemeClr val="tx1"/>
                </a:solidFill>
                <a:cs typeface="Times New Roman" panose="02020603050405020304" pitchFamily="18" charset="0"/>
              </a:rPr>
              <a:t>9.3.2.C.1 on slide 10, </a:t>
            </a:r>
            <a:r>
              <a:rPr lang="en-US" sz="1800" dirty="0">
                <a:solidFill>
                  <a:schemeClr val="tx1"/>
                </a:solidFill>
                <a:ea typeface="Times New Roman" panose="02020603050405020304" pitchFamily="18" charset="0"/>
                <a:cs typeface="Times New Roman" panose="02020603050405020304" pitchFamily="18" charset="0"/>
              </a:rPr>
              <a:t>expressly states the need to include the organization’s sustainability assessment efforts and plans within their management review activities.  This is the only change that may require action by the organization.</a:t>
            </a:r>
          </a:p>
        </p:txBody>
      </p:sp>
    </p:spTree>
    <p:custDataLst>
      <p:tags r:id="rId1"/>
    </p:custDataLst>
    <p:extLst>
      <p:ext uri="{BB962C8B-B14F-4D97-AF65-F5344CB8AC3E}">
        <p14:creationId xmlns:p14="http://schemas.microsoft.com/office/powerpoint/2010/main" val="226164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buNone/>
            </a:pPr>
            <a:r>
              <a:rPr lang="en-US" sz="2400" b="1" dirty="0">
                <a:solidFill>
                  <a:srgbClr val="00B0F0"/>
                </a:solidFill>
              </a:rPr>
              <a:t>Change Details	</a:t>
            </a:r>
          </a:p>
          <a:p>
            <a:pPr marL="0" indent="0">
              <a:buNone/>
            </a:pPr>
            <a:r>
              <a:rPr lang="en-US" sz="1800" dirty="0"/>
              <a:t>The following slides show each of the changes in this point release.  The following color coding is used:</a:t>
            </a:r>
          </a:p>
          <a:p>
            <a:pPr marL="0" indent="0">
              <a:buNone/>
            </a:pPr>
            <a:endParaRPr lang="en-US" sz="1800" dirty="0">
              <a:solidFill>
                <a:schemeClr val="tx1"/>
              </a:solidFill>
              <a:ea typeface="Times New Roman" panose="02020603050405020304" pitchFamily="18" charset="0"/>
              <a:cs typeface="Times New Roman" panose="02020603050405020304" pitchFamily="18" charset="0"/>
            </a:endParaRPr>
          </a:p>
          <a:p>
            <a:pPr marL="0" indent="0">
              <a:buNone/>
            </a:pPr>
            <a:r>
              <a:rPr lang="en-US" sz="1800" dirty="0">
                <a:solidFill>
                  <a:schemeClr val="tx1"/>
                </a:solidFill>
                <a:ea typeface="Times New Roman" panose="02020603050405020304" pitchFamily="18" charset="0"/>
                <a:cs typeface="Times New Roman" panose="02020603050405020304" pitchFamily="18" charset="0"/>
              </a:rPr>
              <a:t>Black – unchanged text</a:t>
            </a:r>
          </a:p>
          <a:p>
            <a:pPr marL="0" indent="0">
              <a:buNone/>
            </a:pPr>
            <a:endParaRPr lang="en-US" sz="1800" dirty="0">
              <a:solidFill>
                <a:schemeClr val="tx1"/>
              </a:solidFill>
              <a:ea typeface="Times New Roman" panose="02020603050405020304" pitchFamily="18" charset="0"/>
              <a:cs typeface="Times New Roman" panose="02020603050405020304" pitchFamily="18" charset="0"/>
            </a:endParaRPr>
          </a:p>
          <a:p>
            <a:pPr marL="0" indent="0">
              <a:buNone/>
            </a:pPr>
            <a:r>
              <a:rPr lang="en-US" sz="1800" strike="sngStrike" dirty="0">
                <a:solidFill>
                  <a:srgbClr val="FF0000"/>
                </a:solidFill>
                <a:ea typeface="Times New Roman" panose="02020603050405020304" pitchFamily="18" charset="0"/>
                <a:cs typeface="Times New Roman" panose="02020603050405020304" pitchFamily="18" charset="0"/>
              </a:rPr>
              <a:t>Red with strike through </a:t>
            </a:r>
            <a:r>
              <a:rPr lang="en-US" sz="1800" dirty="0">
                <a:solidFill>
                  <a:schemeClr val="tx1"/>
                </a:solidFill>
                <a:ea typeface="Times New Roman" panose="02020603050405020304" pitchFamily="18" charset="0"/>
                <a:cs typeface="Times New Roman" panose="02020603050405020304" pitchFamily="18" charset="0"/>
              </a:rPr>
              <a:t>– deleted text</a:t>
            </a:r>
          </a:p>
          <a:p>
            <a:pPr marL="0" indent="0">
              <a:buNone/>
            </a:pPr>
            <a:endParaRPr lang="en-US" sz="1800" dirty="0">
              <a:solidFill>
                <a:schemeClr val="tx1"/>
              </a:solidFill>
              <a:ea typeface="Times New Roman" panose="02020603050405020304" pitchFamily="18" charset="0"/>
              <a:cs typeface="Times New Roman" panose="02020603050405020304" pitchFamily="18" charset="0"/>
            </a:endParaRPr>
          </a:p>
          <a:p>
            <a:pPr marL="0" indent="0">
              <a:buNone/>
            </a:pPr>
            <a:r>
              <a:rPr lang="en-US" sz="1800" dirty="0">
                <a:solidFill>
                  <a:srgbClr val="00B0F0"/>
                </a:solidFill>
                <a:ea typeface="Times New Roman" panose="02020603050405020304" pitchFamily="18" charset="0"/>
                <a:cs typeface="Times New Roman" panose="02020603050405020304" pitchFamily="18" charset="0"/>
              </a:rPr>
              <a:t>Blue</a:t>
            </a:r>
            <a:r>
              <a:rPr lang="en-US" sz="1800" dirty="0">
                <a:solidFill>
                  <a:schemeClr val="tx1"/>
                </a:solidFill>
                <a:ea typeface="Times New Roman" panose="02020603050405020304" pitchFamily="18" charset="0"/>
                <a:cs typeface="Times New Roman" panose="02020603050405020304" pitchFamily="18" charset="0"/>
              </a:rPr>
              <a:t> – new text</a:t>
            </a:r>
            <a:endParaRPr lang="en-US" sz="1800" dirty="0">
              <a:solidFill>
                <a:srgbClr val="FF0000"/>
              </a:solidFill>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9227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buNone/>
            </a:pPr>
            <a:r>
              <a:rPr lang="en-US" b="1" dirty="0"/>
              <a:t>4.3.C.2 TL 9000 Profile and Scope </a:t>
            </a:r>
          </a:p>
          <a:p>
            <a:pPr marL="0" indent="0">
              <a:buNone/>
            </a:pPr>
            <a:r>
              <a:rPr lang="en-US" b="1" dirty="0"/>
              <a:t>First List	</a:t>
            </a:r>
            <a:endParaRPr lang="en-US" dirty="0"/>
          </a:p>
          <a:p>
            <a:pPr marL="0" indent="0">
              <a:buNone/>
            </a:pPr>
            <a:r>
              <a:rPr lang="en-US" dirty="0"/>
              <a:t>Removed:</a:t>
            </a:r>
          </a:p>
          <a:p>
            <a:pPr marL="0" indent="0">
              <a:buNone/>
            </a:pPr>
            <a:endParaRPr lang="en-US" sz="24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2400" i="1"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Use of Advanced Surveillance and Reassessment Procedure (ASRP)</a:t>
            </a:r>
          </a:p>
        </p:txBody>
      </p:sp>
      <p:sp>
        <p:nvSpPr>
          <p:cNvPr id="2" name="TextBox 1">
            <a:extLst>
              <a:ext uri="{FF2B5EF4-FFF2-40B4-BE49-F238E27FC236}">
                <a16:creationId xmlns:a16="http://schemas.microsoft.com/office/drawing/2014/main" id="{4A8D955F-4BA7-4C4A-845C-09944BBBA2F9}"/>
              </a:ext>
            </a:extLst>
          </p:cNvPr>
          <p:cNvSpPr txBox="1"/>
          <p:nvPr/>
        </p:nvSpPr>
        <p:spPr>
          <a:xfrm>
            <a:off x="298027" y="4043680"/>
            <a:ext cx="8797345" cy="646331"/>
          </a:xfrm>
          <a:prstGeom prst="rect">
            <a:avLst/>
          </a:prstGeom>
          <a:noFill/>
          <a:ln>
            <a:solidFill>
              <a:schemeClr val="tx2"/>
            </a:solidFill>
          </a:ln>
        </p:spPr>
        <p:txBody>
          <a:bodyPr wrap="none" rtlCol="0">
            <a:spAutoFit/>
          </a:bodyPr>
          <a:lstStyle/>
          <a:p>
            <a:r>
              <a:rPr lang="en-US" dirty="0"/>
              <a:t>Note:  ASRP is no longer allowed for ISO 9001 and therefore is not applicable to TL 9000.</a:t>
            </a:r>
          </a:p>
          <a:p>
            <a:r>
              <a:rPr lang="en-US" dirty="0"/>
              <a:t>This change was made during the full QuEST Forum review and not the Sustainability review.</a:t>
            </a:r>
          </a:p>
        </p:txBody>
      </p:sp>
    </p:spTree>
    <p:custDataLst>
      <p:tags r:id="rId1"/>
    </p:custDataLst>
    <p:extLst>
      <p:ext uri="{BB962C8B-B14F-4D97-AF65-F5344CB8AC3E}">
        <p14:creationId xmlns:p14="http://schemas.microsoft.com/office/powerpoint/2010/main" val="408467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buNone/>
            </a:pPr>
            <a:r>
              <a:rPr lang="en-US" sz="2400" b="1" dirty="0"/>
              <a:t>8.1.C.1-NOTE 1 </a:t>
            </a:r>
            <a:r>
              <a:rPr lang="en-US" sz="2400" dirty="0"/>
              <a:t>– The life cycle model should take into consideration sustainability practices such as </a:t>
            </a:r>
            <a:r>
              <a:rPr lang="en-US" sz="2400" strike="sngStrike" dirty="0">
                <a:solidFill>
                  <a:srgbClr val="FF0000"/>
                </a:solidFill>
              </a:rPr>
              <a:t>reduction of energy </a:t>
            </a:r>
            <a:r>
              <a:rPr lang="en-US" sz="2400" dirty="0">
                <a:solidFill>
                  <a:srgbClr val="00B0F0"/>
                </a:solidFill>
              </a:rPr>
              <a:t>improved energy performance</a:t>
            </a:r>
            <a:r>
              <a:rPr lang="en-US" sz="2400" dirty="0">
                <a:solidFill>
                  <a:srgbClr val="1D8EEA"/>
                </a:solidFill>
              </a:rPr>
              <a:t> </a:t>
            </a:r>
            <a:r>
              <a:rPr lang="en-US" sz="2400" dirty="0"/>
              <a:t>and resource consumption, ecologically-responsible disposal, and proper end-of-life treatment. </a:t>
            </a:r>
            <a:r>
              <a:rPr lang="en-US" sz="2400" dirty="0">
                <a:solidFill>
                  <a:srgbClr val="00B0F0"/>
                </a:solidFill>
              </a:rPr>
              <a:t>A life cycle assessment should be considered to facilitate the analysis of the relevant environmental topics. </a:t>
            </a:r>
            <a:r>
              <a:rPr lang="en-US" sz="2400" dirty="0">
                <a:solidFill>
                  <a:srgbClr val="1D8EEA"/>
                </a:solidFill>
              </a:rPr>
              <a:t> </a:t>
            </a:r>
            <a:r>
              <a:rPr lang="en-US" sz="2400" dirty="0">
                <a:solidFill>
                  <a:srgbClr val="00B0F0"/>
                </a:solidFill>
              </a:rPr>
              <a:t>See Sustainability in the Glossary for examples of environmental topics to consider.</a:t>
            </a:r>
          </a:p>
          <a:p>
            <a:pPr marL="0" indent="0">
              <a:buNone/>
            </a:pPr>
            <a:endParaRPr lang="en-US" sz="2400" dirty="0">
              <a:solidFill>
                <a:srgbClr val="00B0F0"/>
              </a:solidFill>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D926EB0-404F-457C-A5EE-A16D601943BF}"/>
              </a:ext>
            </a:extLst>
          </p:cNvPr>
          <p:cNvSpPr txBox="1"/>
          <p:nvPr/>
        </p:nvSpPr>
        <p:spPr>
          <a:xfrm>
            <a:off x="298027" y="4043680"/>
            <a:ext cx="6882653" cy="369332"/>
          </a:xfrm>
          <a:prstGeom prst="rect">
            <a:avLst/>
          </a:prstGeom>
          <a:noFill/>
          <a:ln>
            <a:solidFill>
              <a:schemeClr val="tx2"/>
            </a:solidFill>
          </a:ln>
        </p:spPr>
        <p:txBody>
          <a:bodyPr wrap="none" rtlCol="0">
            <a:spAutoFit/>
          </a:bodyPr>
          <a:lstStyle/>
          <a:p>
            <a:r>
              <a:rPr lang="en-US" dirty="0"/>
              <a:t>Note:  Clarified wording of Note and included additional information.</a:t>
            </a:r>
          </a:p>
        </p:txBody>
      </p:sp>
    </p:spTree>
    <p:custDataLst>
      <p:tags r:id="rId1"/>
    </p:custDataLst>
    <p:extLst>
      <p:ext uri="{BB962C8B-B14F-4D97-AF65-F5344CB8AC3E}">
        <p14:creationId xmlns:p14="http://schemas.microsoft.com/office/powerpoint/2010/main" val="330620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119949" y="139988"/>
            <a:ext cx="8712678" cy="4863523"/>
          </a:xfrm>
        </p:spPr>
        <p:txBody>
          <a:bodyPr>
            <a:normAutofit/>
          </a:bodyPr>
          <a:lstStyle/>
          <a:p>
            <a:pPr marL="0" marR="0" indent="0">
              <a:spcBef>
                <a:spcPts val="0"/>
              </a:spcBef>
              <a:spcAft>
                <a:spcPts val="0"/>
              </a:spcAft>
              <a:buNone/>
            </a:pPr>
            <a:r>
              <a:rPr lang="en-US" sz="2000" b="1" dirty="0">
                <a:ea typeface="Times New Roman" panose="02020603050405020304" pitchFamily="18" charset="0"/>
                <a:cs typeface="Times New Roman" panose="02020603050405020304" pitchFamily="18" charset="0"/>
              </a:rPr>
              <a:t>8.3.3.C.2 Design and Development Requirements -  </a:t>
            </a:r>
            <a:r>
              <a:rPr lang="en-US" sz="2000" dirty="0">
                <a:ea typeface="Times New Roman" panose="02020603050405020304" pitchFamily="18" charset="0"/>
                <a:cs typeface="Times New Roman" panose="02020603050405020304" pitchFamily="18" charset="0"/>
              </a:rPr>
              <a:t>Design and development requirements shall be</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defined and documented, and should include</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a) quality and reliability requirements,</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b) functions and capabilities of the products and services,</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c) business, organizational, and user requirements,</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d) safety, sustainability, and security requirements,</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e) manufacturability, installability, usability, interoperability, and maintainability requirements,</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f) design constraints,</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g) testing requirements,</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h) product computing resources,</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i) lessons learned from previous projects, and</a:t>
            </a:r>
          </a:p>
          <a:p>
            <a:pPr marL="0" marR="0" indent="0">
              <a:spcBef>
                <a:spcPts val="0"/>
              </a:spcBef>
              <a:spcAft>
                <a:spcPts val="0"/>
              </a:spcAft>
              <a:buNone/>
            </a:pPr>
            <a:r>
              <a:rPr lang="en-US" sz="2000" dirty="0">
                <a:ea typeface="Times New Roman" panose="02020603050405020304" pitchFamily="18" charset="0"/>
                <a:cs typeface="Times New Roman" panose="02020603050405020304" pitchFamily="18" charset="0"/>
              </a:rPr>
              <a:t>j) hardware packaging requirements </a:t>
            </a:r>
            <a:r>
              <a:rPr lang="en-US" sz="2000" dirty="0">
                <a:solidFill>
                  <a:srgbClr val="00B0F0"/>
                </a:solidFill>
                <a:ea typeface="Times New Roman" panose="02020603050405020304" pitchFamily="18" charset="0"/>
                <a:cs typeface="Times New Roman" panose="02020603050405020304" pitchFamily="18" charset="0"/>
              </a:rPr>
              <a:t>(including environmental topics)</a:t>
            </a:r>
            <a:r>
              <a:rPr lang="en-US" sz="2000" dirty="0">
                <a:ea typeface="Times New Roman" panose="02020603050405020304" pitchFamily="18" charset="0"/>
                <a:cs typeface="Times New Roman" panose="02020603050405020304" pitchFamily="18" charset="0"/>
              </a:rPr>
              <a:t>.</a:t>
            </a:r>
            <a:endParaRPr lang="en-US" sz="2000" dirty="0"/>
          </a:p>
        </p:txBody>
      </p:sp>
      <p:sp>
        <p:nvSpPr>
          <p:cNvPr id="3" name="TextBox 2">
            <a:extLst>
              <a:ext uri="{FF2B5EF4-FFF2-40B4-BE49-F238E27FC236}">
                <a16:creationId xmlns:a16="http://schemas.microsoft.com/office/drawing/2014/main" id="{8A4F5F25-5D44-4C41-9EF0-E16BD86B8D1C}"/>
              </a:ext>
            </a:extLst>
          </p:cNvPr>
          <p:cNvSpPr txBox="1"/>
          <p:nvPr/>
        </p:nvSpPr>
        <p:spPr>
          <a:xfrm>
            <a:off x="196427" y="4307840"/>
            <a:ext cx="7506029" cy="369332"/>
          </a:xfrm>
          <a:prstGeom prst="rect">
            <a:avLst/>
          </a:prstGeom>
          <a:noFill/>
          <a:ln>
            <a:solidFill>
              <a:schemeClr val="tx2"/>
            </a:solidFill>
          </a:ln>
        </p:spPr>
        <p:txBody>
          <a:bodyPr wrap="none" rtlCol="0">
            <a:spAutoFit/>
          </a:bodyPr>
          <a:lstStyle/>
          <a:p>
            <a:r>
              <a:rPr lang="en-US" dirty="0"/>
              <a:t>Note:  Clarified packaging requirements need to include environmental topics.</a:t>
            </a:r>
          </a:p>
        </p:txBody>
      </p:sp>
    </p:spTree>
    <p:custDataLst>
      <p:tags r:id="rId1"/>
    </p:custDataLst>
    <p:extLst>
      <p:ext uri="{BB962C8B-B14F-4D97-AF65-F5344CB8AC3E}">
        <p14:creationId xmlns:p14="http://schemas.microsoft.com/office/powerpoint/2010/main" val="35061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spcBef>
                <a:spcPts val="0"/>
              </a:spcBef>
              <a:spcAft>
                <a:spcPts val="900"/>
              </a:spcAft>
              <a:buNone/>
            </a:pPr>
            <a:r>
              <a:rPr lang="en-US" sz="2400" dirty="0">
                <a:solidFill>
                  <a:srgbClr val="1D8EEA"/>
                </a:solidFill>
              </a:rPr>
              <a:t>8.3.3.C.2 NOTE See Sustainability in the Glossary for examples of environmental topics to consider.</a:t>
            </a:r>
          </a:p>
          <a:p>
            <a:pPr marL="0" indent="0">
              <a:spcBef>
                <a:spcPts val="0"/>
              </a:spcBef>
              <a:spcAft>
                <a:spcPts val="900"/>
              </a:spcAft>
              <a:buNone/>
            </a:pPr>
            <a:endParaRPr lang="en-US" sz="2400" dirty="0">
              <a:solidFill>
                <a:srgbClr val="1D8EEA"/>
              </a:solidFill>
            </a:endParaRPr>
          </a:p>
          <a:p>
            <a:pPr marL="0" indent="0">
              <a:spcBef>
                <a:spcPts val="0"/>
              </a:spcBef>
              <a:spcAft>
                <a:spcPts val="900"/>
              </a:spcAft>
              <a:buNone/>
            </a:pPr>
            <a:r>
              <a:rPr lang="en-US" sz="2400" dirty="0">
                <a:solidFill>
                  <a:srgbClr val="1D8EEA"/>
                </a:solidFill>
              </a:rPr>
              <a:t>8.4.1.C.1 NOTE Sustainability requirements should be considered when selecting external providers such as, but not limited to supplier sustainability performance, supply principles or code of conduct, or internationally recognized standards.</a:t>
            </a:r>
          </a:p>
          <a:p>
            <a:pPr marL="0" indent="0">
              <a:spcBef>
                <a:spcPts val="0"/>
              </a:spcBef>
              <a:spcAft>
                <a:spcPts val="900"/>
              </a:spcAft>
              <a:buNone/>
            </a:pPr>
            <a:endParaRPr lang="en-US" sz="2400" dirty="0">
              <a:solidFill>
                <a:srgbClr val="1D8EEA"/>
              </a:solidFill>
              <a:ea typeface="Times New Roman" panose="02020603050405020304" pitchFamily="18" charset="0"/>
              <a:cs typeface="Times New Roman" panose="02020603050405020304" pitchFamily="18" charset="0"/>
            </a:endParaRPr>
          </a:p>
          <a:p>
            <a:pPr marL="0" indent="0">
              <a:spcBef>
                <a:spcPts val="0"/>
              </a:spcBef>
              <a:spcAft>
                <a:spcPts val="900"/>
              </a:spcAft>
              <a:buNone/>
            </a:pPr>
            <a:endParaRPr lang="en-US" dirty="0">
              <a:solidFill>
                <a:srgbClr val="1D8EEA"/>
              </a:solidFill>
            </a:endParaRPr>
          </a:p>
        </p:txBody>
      </p:sp>
      <p:sp>
        <p:nvSpPr>
          <p:cNvPr id="3" name="TextBox 2">
            <a:extLst>
              <a:ext uri="{FF2B5EF4-FFF2-40B4-BE49-F238E27FC236}">
                <a16:creationId xmlns:a16="http://schemas.microsoft.com/office/drawing/2014/main" id="{C3FA61B5-1DA3-4FBC-BB97-5028B96328A6}"/>
              </a:ext>
            </a:extLst>
          </p:cNvPr>
          <p:cNvSpPr txBox="1"/>
          <p:nvPr/>
        </p:nvSpPr>
        <p:spPr>
          <a:xfrm>
            <a:off x="298027" y="4043680"/>
            <a:ext cx="8712678" cy="369332"/>
          </a:xfrm>
          <a:prstGeom prst="rect">
            <a:avLst/>
          </a:prstGeom>
          <a:noFill/>
          <a:ln>
            <a:solidFill>
              <a:schemeClr val="tx2"/>
            </a:solidFill>
          </a:ln>
        </p:spPr>
        <p:txBody>
          <a:bodyPr wrap="square" rtlCol="0">
            <a:spAutoFit/>
          </a:bodyPr>
          <a:lstStyle/>
          <a:p>
            <a:r>
              <a:rPr lang="en-US" dirty="0"/>
              <a:t>Note:  New notes provide supporting information concerning the associated requirements.</a:t>
            </a:r>
          </a:p>
        </p:txBody>
      </p:sp>
    </p:spTree>
    <p:custDataLst>
      <p:tags r:id="rId1"/>
    </p:custDataLst>
    <p:extLst>
      <p:ext uri="{BB962C8B-B14F-4D97-AF65-F5344CB8AC3E}">
        <p14:creationId xmlns:p14="http://schemas.microsoft.com/office/powerpoint/2010/main" val="1345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marR="0" indent="0">
              <a:spcBef>
                <a:spcPts val="0"/>
              </a:spcBef>
              <a:spcAft>
                <a:spcPts val="0"/>
              </a:spcAft>
              <a:buNone/>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8.6.HV.2 Documentation Retained from Inspection and Test Activities</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 Documentation retained from inspection or test activities </a:t>
            </a:r>
            <a:r>
              <a:rPr lang="en-US" sz="2000" dirty="0">
                <a:solidFill>
                  <a:srgbClr val="1D8EEA"/>
                </a:solidFill>
                <a:effectLst/>
                <a:latin typeface="Arial" panose="020B0604020202020204" pitchFamily="34" charset="0"/>
                <a:ea typeface="Times New Roman" panose="02020603050405020304" pitchFamily="18" charset="0"/>
                <a:cs typeface="Times New Roman" panose="02020603050405020304" pitchFamily="18" charset="0"/>
              </a:rPr>
              <a:t>during any part of the product’s or service’s life cycle</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shall include</a:t>
            </a:r>
          </a:p>
          <a:p>
            <a:pPr marL="0" marR="0" lvl="0" indent="0">
              <a:spcBef>
                <a:spcPts val="0"/>
              </a:spcBef>
              <a:spcAft>
                <a:spcPts val="0"/>
              </a:spcAft>
              <a:buSzPts val="1000"/>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product or service identification</a:t>
            </a:r>
          </a:p>
          <a:p>
            <a:pPr marL="0" marR="0" lvl="0" indent="0">
              <a:spcBef>
                <a:spcPts val="0"/>
              </a:spcBef>
              <a:spcAft>
                <a:spcPts val="0"/>
              </a:spcAft>
              <a:buSzPts val="1000"/>
              <a:buNone/>
            </a:pPr>
            <a:r>
              <a:rPr lang="en-US" sz="2000" dirty="0">
                <a:latin typeface="Arial" panose="020B0604020202020204" pitchFamily="34" charset="0"/>
                <a:ea typeface="Times New Roman" panose="02020603050405020304" pitchFamily="18" charset="0"/>
                <a:cs typeface="Times New Roman" panose="02020603050405020304" pitchFamily="18" charset="0"/>
              </a:rPr>
              <a:t>b)</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quantity of product,</a:t>
            </a:r>
          </a:p>
          <a:p>
            <a:pPr marL="0" marR="0" lvl="0" indent="0">
              <a:spcBef>
                <a:spcPts val="0"/>
              </a:spcBef>
              <a:spcAft>
                <a:spcPts val="0"/>
              </a:spcAft>
              <a:buSzPts val="1000"/>
              <a:buNone/>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 documented procedure(s) followed,</a:t>
            </a:r>
          </a:p>
          <a:p>
            <a:pPr marL="0" marR="0" lvl="0" indent="0">
              <a:spcBef>
                <a:spcPts val="0"/>
              </a:spcBef>
              <a:spcAft>
                <a:spcPts val="0"/>
              </a:spcAft>
              <a:buSzPts val="1000"/>
              <a:buNone/>
            </a:pPr>
            <a:r>
              <a:rPr lang="en-US" sz="2000" dirty="0">
                <a:latin typeface="Arial" panose="020B0604020202020204" pitchFamily="34" charset="0"/>
                <a:ea typeface="Times New Roman" panose="02020603050405020304" pitchFamily="18" charset="0"/>
                <a:cs typeface="Times New Roman" panose="02020603050405020304" pitchFamily="18" charset="0"/>
              </a:rPr>
              <a:t>d</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person(s) performing the test or inspection,</a:t>
            </a:r>
          </a:p>
          <a:p>
            <a:pPr marL="0" marR="0" lvl="0" indent="0">
              <a:spcBef>
                <a:spcPts val="0"/>
              </a:spcBef>
              <a:spcAft>
                <a:spcPts val="0"/>
              </a:spcAft>
              <a:buSzPts val="1000"/>
              <a:buNone/>
            </a:pPr>
            <a:r>
              <a:rPr lang="en-US" sz="2000" dirty="0">
                <a:latin typeface="Arial" panose="020B0604020202020204" pitchFamily="34" charset="0"/>
                <a:ea typeface="Times New Roman" panose="02020603050405020304" pitchFamily="18" charset="0"/>
                <a:cs typeface="Times New Roman" panose="02020603050405020304" pitchFamily="18" charset="0"/>
              </a:rPr>
              <a:t>e</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calibrated equipment used (see 7.1.5),</a:t>
            </a:r>
          </a:p>
          <a:p>
            <a:pPr marL="0" marR="0" lvl="0" indent="0">
              <a:spcBef>
                <a:spcPts val="0"/>
              </a:spcBef>
              <a:spcAft>
                <a:spcPts val="0"/>
              </a:spcAft>
              <a:buSzPts val="1000"/>
              <a:buNone/>
            </a:pPr>
            <a:r>
              <a:rPr lang="en-US" sz="2000" dirty="0">
                <a:latin typeface="Arial" panose="020B0604020202020204" pitchFamily="34" charset="0"/>
                <a:ea typeface="Times New Roman" panose="02020603050405020304" pitchFamily="18" charset="0"/>
                <a:cs typeface="Times New Roman" panose="02020603050405020304" pitchFamily="18" charset="0"/>
              </a:rPr>
              <a:t>f</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date performed,</a:t>
            </a:r>
          </a:p>
          <a:p>
            <a:pPr marL="0" marR="0" lvl="0" indent="0">
              <a:spcBef>
                <a:spcPts val="0"/>
              </a:spcBef>
              <a:spcAft>
                <a:spcPts val="0"/>
              </a:spcAft>
              <a:buSzPts val="1000"/>
              <a:buNone/>
            </a:pPr>
            <a:r>
              <a:rPr lang="en-US" sz="2000" dirty="0">
                <a:latin typeface="Arial" panose="020B0604020202020204" pitchFamily="34" charset="0"/>
                <a:ea typeface="Times New Roman" panose="02020603050405020304" pitchFamily="18" charset="0"/>
                <a:cs typeface="Times New Roman" panose="02020603050405020304" pitchFamily="18" charset="0"/>
              </a:rPr>
              <a:t>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test and inspection results, and</a:t>
            </a:r>
          </a:p>
          <a:p>
            <a:pPr marL="0" marR="0" lvl="0" indent="0">
              <a:spcBef>
                <a:spcPts val="0"/>
              </a:spcBef>
              <a:spcAft>
                <a:spcPts val="0"/>
              </a:spcAft>
              <a:buSzPts val="1000"/>
              <a:buNone/>
            </a:pPr>
            <a:r>
              <a:rPr lang="en-US" sz="2000" dirty="0">
                <a:latin typeface="Arial" panose="020B0604020202020204" pitchFamily="34" charset="0"/>
                <a:ea typeface="Times New Roman" panose="02020603050405020304" pitchFamily="18" charset="0"/>
                <a:cs typeface="Times New Roman" panose="02020603050405020304" pitchFamily="18" charset="0"/>
              </a:rPr>
              <a:t>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number, type, and as applicable, severity of defects found. </a:t>
            </a:r>
          </a:p>
          <a:p>
            <a:pPr marL="0" indent="0">
              <a:spcBef>
                <a:spcPts val="0"/>
              </a:spcBef>
              <a:spcAft>
                <a:spcPts val="900"/>
              </a:spcAft>
              <a:buNone/>
            </a:pPr>
            <a:endParaRPr lang="en-US" sz="2400" dirty="0">
              <a:solidFill>
                <a:srgbClr val="1D8EEA"/>
              </a:solidFill>
              <a:ea typeface="Times New Roman" panose="02020603050405020304" pitchFamily="18" charset="0"/>
              <a:cs typeface="Times New Roman" panose="02020603050405020304" pitchFamily="18" charset="0"/>
            </a:endParaRPr>
          </a:p>
          <a:p>
            <a:pPr marL="0" indent="0">
              <a:spcBef>
                <a:spcPts val="0"/>
              </a:spcBef>
              <a:spcAft>
                <a:spcPts val="900"/>
              </a:spcAft>
              <a:buNone/>
            </a:pPr>
            <a:endParaRPr lang="en-US" sz="2000" dirty="0">
              <a:solidFill>
                <a:srgbClr val="1D8EEA"/>
              </a:solidFill>
            </a:endParaRPr>
          </a:p>
          <a:p>
            <a:pPr marL="0" indent="0">
              <a:spcBef>
                <a:spcPts val="0"/>
              </a:spcBef>
              <a:spcAft>
                <a:spcPts val="900"/>
              </a:spcAft>
              <a:buNone/>
            </a:pPr>
            <a:endParaRPr lang="en-US" dirty="0">
              <a:solidFill>
                <a:srgbClr val="1D8EEA"/>
              </a:solidFill>
            </a:endParaRPr>
          </a:p>
        </p:txBody>
      </p:sp>
      <p:sp>
        <p:nvSpPr>
          <p:cNvPr id="3" name="TextBox 2">
            <a:extLst>
              <a:ext uri="{FF2B5EF4-FFF2-40B4-BE49-F238E27FC236}">
                <a16:creationId xmlns:a16="http://schemas.microsoft.com/office/drawing/2014/main" id="{61CF203E-3904-48E9-97BE-A28D50524CE7}"/>
              </a:ext>
            </a:extLst>
          </p:cNvPr>
          <p:cNvSpPr txBox="1"/>
          <p:nvPr/>
        </p:nvSpPr>
        <p:spPr>
          <a:xfrm>
            <a:off x="298027" y="3614185"/>
            <a:ext cx="8840305" cy="646331"/>
          </a:xfrm>
          <a:prstGeom prst="rect">
            <a:avLst/>
          </a:prstGeom>
          <a:noFill/>
          <a:ln>
            <a:solidFill>
              <a:schemeClr val="tx2"/>
            </a:solidFill>
          </a:ln>
        </p:spPr>
        <p:txBody>
          <a:bodyPr wrap="none" rtlCol="0">
            <a:spAutoFit/>
          </a:bodyPr>
          <a:lstStyle/>
          <a:p>
            <a:r>
              <a:rPr lang="en-US" dirty="0"/>
              <a:t>Note:  Wording changed to clarify the design and development phases are included.</a:t>
            </a:r>
          </a:p>
          <a:p>
            <a:r>
              <a:rPr lang="en-US" dirty="0"/>
              <a:t>This change was made during the full QuEST Forum review and not the Sustainability review.</a:t>
            </a:r>
          </a:p>
        </p:txBody>
      </p:sp>
    </p:spTree>
    <p:custDataLst>
      <p:tags r:id="rId1"/>
    </p:custDataLst>
    <p:extLst>
      <p:ext uri="{BB962C8B-B14F-4D97-AF65-F5344CB8AC3E}">
        <p14:creationId xmlns:p14="http://schemas.microsoft.com/office/powerpoint/2010/main" val="424836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TIA PPT TEMPLATE" val="ndj6gjKp"/>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uEST Template 2016">
  <a:themeElements>
    <a:clrScheme name="Custom 1">
      <a:dk1>
        <a:sysClr val="windowText" lastClr="000000"/>
      </a:dk1>
      <a:lt1>
        <a:sysClr val="window" lastClr="FFFFFF"/>
      </a:lt1>
      <a:dk2>
        <a:srgbClr val="797979"/>
      </a:dk2>
      <a:lt2>
        <a:srgbClr val="1D8EEA"/>
      </a:lt2>
      <a:accent1>
        <a:srgbClr val="1D8EEA"/>
      </a:accent1>
      <a:accent2>
        <a:srgbClr val="0070C0"/>
      </a:accent2>
      <a:accent3>
        <a:srgbClr val="FF0000"/>
      </a:accent3>
      <a:accent4>
        <a:srgbClr val="FFFF00"/>
      </a:accent4>
      <a:accent5>
        <a:srgbClr val="8BCEFF"/>
      </a:accent5>
      <a:accent6>
        <a:srgbClr val="C7C7C7"/>
      </a:accent6>
      <a:hlink>
        <a:srgbClr val="1971BB"/>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A PP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3155</TotalTime>
  <Words>898</Words>
  <Application>Microsoft Office PowerPoint</Application>
  <PresentationFormat>On-screen Show (16:9)</PresentationFormat>
  <Paragraphs>112</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ArialMT</vt:lpstr>
      <vt:lpstr>Calibri</vt:lpstr>
      <vt:lpstr>Calibri Light</vt:lpstr>
      <vt:lpstr>Gill Sans</vt:lpstr>
      <vt:lpstr>Open Sans</vt:lpstr>
      <vt:lpstr>Open Sans Light</vt:lpstr>
      <vt:lpstr>Wingdings</vt:lpstr>
      <vt:lpstr>QuEST Template 2016</vt:lpstr>
      <vt:lpstr>TIA PPT Template</vt:lpstr>
      <vt:lpstr>R6.3 Requirements Point Release</vt:lpstr>
      <vt:lpstr>Summary of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R6.3 Training  </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Yohe</dc:creator>
  <cp:lastModifiedBy>Tom Yohe</cp:lastModifiedBy>
  <cp:revision>155</cp:revision>
  <dcterms:created xsi:type="dcterms:W3CDTF">2016-10-13T21:41:42Z</dcterms:created>
  <dcterms:modified xsi:type="dcterms:W3CDTF">2021-03-23T21:50:16Z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ArticulateGUID">
    <vt:lpwstr>B3A9A167-36BF-4164-A864-C8FAA56DA3E5</vt:lpwstr>
  </property>
  <property fmtid="{D5CDD505-2E9C-101B-9397-08002B2CF9AE}" pid="4" name="ArticulatePath">
    <vt:lpwstr>R6.3_Requirements_Change_Summary</vt:lpwstr>
  </property>
</Properties>
</file>